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4"/>
  </p:notesMasterIdLst>
  <p:sldIdLst>
    <p:sldId id="257" r:id="rId2"/>
    <p:sldId id="258" r:id="rId3"/>
  </p:sldIdLst>
  <p:sldSz cx="38404800" cy="27432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59" autoAdjust="0"/>
    <p:restoredTop sz="95388" autoAdjust="0"/>
  </p:normalViewPr>
  <p:slideViewPr>
    <p:cSldViewPr snapToGrid="0">
      <p:cViewPr>
        <p:scale>
          <a:sx n="33" d="100"/>
          <a:sy n="33" d="100"/>
        </p:scale>
        <p:origin x="130" y="-422"/>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00:59:14.728"/>
    </inkml:context>
    <inkml:brush xml:id="br0">
      <inkml:brushProperty name="width" value="0.035" units="cm"/>
      <inkml:brushProperty name="height" value="0.035" units="cm"/>
      <inkml:brushProperty name="color" value="#00A0D7"/>
    </inkml:brush>
  </inkml:definitions>
  <inkml:trace contextRef="#ctx0" brushRef="#br0">0 317 24575,'9'1'0,"0"-1"0,-1-1 0,1 1 0,0-1 0,-1-1 0,1 1 0,-1-2 0,1 1 0,-1-1 0,0 0 0,0-1 0,0 0 0,-1 0 0,14-10 0,-4-1 0,-1-2 0,-1 1 0,0-2 0,-1 0 0,17-31 0,-19 31 0,62-86 0,-73 103 0,-1-1 0,1 1 0,0 0 0,-1 0 0,1 0 0,0 0 0,0 0 0,-1 0 0,1 0 0,0 0 0,0 0 0,0 0 0,0 0 0,0 1 0,1-1 0,-1 0 0,0 1 0,0-1 0,0 1 0,1-1 0,-1 1 0,0 0 0,0-1 0,1 1 0,-1 0 0,0 0 0,1 0 0,-1 0 0,0 0 0,0 0 0,1 0 0,-1 1 0,0-1 0,1 0 0,-1 1 0,0-1 0,0 1 0,0-1 0,1 1 0,-1 0 0,0-1 0,0 1 0,0 0 0,0 0 0,0 0 0,0 0 0,0 0 0,-1 0 0,1 0 0,0 0 0,0 0 0,-1 0 0,1 0 0,-1 0 0,1 2 0,56 111 0,-44-95 0,0 0 0,1-1 0,1-1 0,1 0 0,0-2 0,1 1 0,20 13 0,-30-26 0,-1 0 0,0-1 0,1 0 0,-1 0 0,1 0 0,0-1 0,13 1 0,32 9 0,-32-7 120,-19-4-156,-1 0 0,1 0-1,-1 0 1,1 0 0,-1 0 0,1 0-1,-1 0 1,1 0 0,-1 0 0,0 0 0,1 0-1,-1-1 1,1 1 0,-1 0 0,1 0-1,-1 0 1,0-1 0,1 1 0,-1 0 0,1 0-1,-1-1 1,0 1 0,1 0 0,-1-1 0,0 1-1,0 0 1,1-1 0,-1 1 0,0 0-1,0-1 1,1 1 0,-1-1 0,0 1 0,0-1-1,0 1 1,0 0 0,0-1 0,0 1-1,1-1 1,-1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00:59:14.737"/>
    </inkml:context>
    <inkml:brush xml:id="br0">
      <inkml:brushProperty name="width" value="0.035" units="cm"/>
      <inkml:brushProperty name="height" value="0.035" units="cm"/>
      <inkml:brushProperty name="color" value="#00A0D7"/>
    </inkml:brush>
  </inkml:definitions>
  <inkml:trace contextRef="#ctx0" brushRef="#br0">0 6 24575,'0'0'0,"0"0"0,0-1 0,0 1 0,0 0 0,0 0 0,1 0 0,-1-1 0,0 1 0,0 0 0,0 0 0,0 0 0,0-1 0,0 1 0,0 0 0,0 0 0,0 0 0,1-1 0,-1 1 0,0 0 0,0 0 0,0 0 0,0 0 0,0-1 0,1 1 0,-1 0 0,0 0 0,0 0 0,0 0 0,1 0 0,-1 0 0,0 0 0,0 0 0,0 0 0,1 0 0,-1-1 0,0 1 0,0 0 0,1 0 0,-1 0 0,0 0 0,0 0 0,0 1 0,1-1 0,13 5 0,9 11 0,-10 3 0,-10-12 0,1-1 0,0 1 0,1-1 0,-1 0 0,1-1 0,11 11 0,-16-16 0,0 0 0,0 0 0,0 0 0,0 0 0,1 0 0,-1 1 0,0-1 0,0 0 0,0 0 0,0 0 0,0 0 0,0 0 0,1 0 0,-1 0 0,0 0 0,0 0 0,0 0 0,0 1 0,0-1 0,1 0 0,-1 0 0,0 0 0,0 0 0,0 0 0,0 0 0,0 0 0,1 0 0,-1 0 0,0 0 0,0 0 0,0 0 0,0 0 0,1-1 0,-1 1 0,0 0 0,0 0 0,0 0 0,0 0 0,0 0 0,0 0 0,1 0 0,-1 0 0,0 0 0,0 0 0,0-1 0,0 1 0,0 0 0,0 0 0,0 0 0,0 0 0,1 0 0,-1 0 0,0-1 0,0 1 0,0 0 0,0 0 0,0 0 0,0 0 0,0-1 0,0 1 0,0 0 0,0 0 0,0 0 0,0 0 0,0 0 0,0-1 0,0 1 0,0 0 0,-5-18 0,-4 2 0,9 16 0,0 0 0,0 0 0,0 0 0,0 0 0,0 0 0,0 0 0,0 0 0,0 0 0,0 1 0,0-1 0,-1 0 0,1 0 0,0 0 0,0 0 0,0 0 0,0 0 0,0 0 0,0 0 0,0 0 0,0 0 0,0 0 0,0 0 0,-1 0 0,1 0 0,0 0 0,0 0 0,0 0 0,0 0 0,0 0 0,0 0 0,0 0 0,0 0 0,0 0 0,-1 0 0,1 0 0,0 0 0,0 0 0,0 0 0,0-1 0,1 8 0,1-1 0,0 0 0,0 0 0,0 0 0,1-1 0,0 1 0,0-1 0,0 1 0,1-1 0,5 7 0,50 47 0,-26-29 0,-27-24 0,0-1 0,1-1 0,-1 1 0,1-1 0,0 0 0,1-1 0,-1 0 0,0 0 0,1 0 0,0-1 0,-1 0 0,1 0 0,0-1 0,0 0 0,12-1 0,-20-4 0,-9-4 0,-15-8 0,22 15 0,-10-8 0,1-1 0,0 0 0,1 0 0,0-1 0,0 0 0,1-1 0,-9-16 0,3 16-1365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00:59:14.738"/>
    </inkml:context>
    <inkml:brush xml:id="br0">
      <inkml:brushProperty name="width" value="0.035" units="cm"/>
      <inkml:brushProperty name="height" value="0.035" units="cm"/>
      <inkml:brushProperty name="color" value="#00A0D7"/>
    </inkml:brush>
  </inkml:definitions>
  <inkml:trace contextRef="#ctx0" brushRef="#br0">1 294 24575,'12'-3'0,"0"1"0,0-2 0,0 0 0,0 0 0,0-1 0,-1-1 0,21-12 0,-25 13 0,-2 2 0,-1-1 0,1 0 0,-1-1 0,0 1 0,0-1 0,0 0 0,-1 0 0,1 0 0,-1-1 0,2-5 0,-2 4 0,1 1 0,0 0 0,0 0 0,0 0 0,0 0 0,1 1 0,7-7 0,0 1 0,-1 0 0,0-1 0,-1 0 0,0 0 0,-1-1 0,-1-1 0,0 0 0,6-14 0,-12 23-1365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00:59:14.739"/>
    </inkml:context>
    <inkml:brush xml:id="br0">
      <inkml:brushProperty name="width" value="0.035" units="cm"/>
      <inkml:brushProperty name="height" value="0.035" units="cm"/>
      <inkml:brushProperty name="color" value="#00A0D7"/>
    </inkml:brush>
  </inkml:definitions>
  <inkml:trace contextRef="#ctx0" brushRef="#br0">354 1 24575,'-2'1'0,"0"0"0,0 0 0,0 0 0,0 0 0,0-1 0,0 1 0,0-1 0,0 1 0,0-1 0,0 1 0,0-1 0,-1 0 0,-2 0 0,-18 3 0,15 3 0,1 0 0,0 0 0,0 0 0,-8 11 0,-23 20 0,33-32 0,0 0 0,0 0 0,0 1 0,1 0 0,0 0 0,0 0 0,1 0 0,-1 1 0,-3 10 0,3-8 0,0 0 0,0 0 0,-1 0 0,-7 8 0,1-4 0,0 0 0,-1-1 0,-1 0 0,0-1 0,-24 16 0,-7-18-1365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00:59:14.740"/>
    </inkml:context>
    <inkml:brush xml:id="br0">
      <inkml:brushProperty name="width" value="0.035" units="cm"/>
      <inkml:brushProperty name="height" value="0.035" units="cm"/>
      <inkml:brushProperty name="color" value="#00A0D7"/>
    </inkml:brush>
  </inkml:definitions>
  <inkml:trace contextRef="#ctx0" brushRef="#br0">31 282 24575,'12'-3'0,"0"0"0,1-1 0,-1-1 0,-1 0 0,1 0 0,-1-1 0,16-12 0,-22 15 0,-1-1 0,0 0 0,1 0 0,-1-1 0,-1 1 0,5-7 0,-5 6 0,1 0 0,0 1 0,0-1 0,0 1 0,0 0 0,1 0 0,5-4 0,-5 4 0,0 0 0,0 0 0,0 0 0,-1-1 0,1 0 0,4-7 0,-7 9 0,0 1 0,-1 0 0,1-1 0,-1 1 0,1-1 0,-1 0 0,0 1 0,0-1 0,0 0 0,0 0 0,-1 1 0,1-1 0,-1 0 0,0 0 0,1 0 0,-2-4 0,1 6 0,-1 1 0,1 0 0,-1-1 0,1 1 0,-1 0 0,1 0 0,-1-1 0,0 1 0,1 0 0,-1 0 0,0 0 0,1 0 0,-1 0 0,1 0 0,-1 0 0,0 0 0,1 0 0,-1 0 0,0 0 0,1 0 0,-1 0 0,1 0 0,-1 1 0,0-1 0,1 0 0,-1 0 0,1 1 0,-1-1 0,1 0 0,-1 1 0,1-1 0,-1 1 0,-26 15 0,23-13 0,-19 14 0,26-15 0,14-10 0,8-1 0,-21 8 0,0 0 0,0-1 0,0 1 0,0 0 0,0-1 0,0 0 0,-1 0 0,1 0 0,-1-1 0,1 1 0,-1-1 0,6-5 0,-11 11 0,0-1 0,1 1 0,-1 0 0,0-1 0,0 1 0,0-1 0,-1 1 0,1-1 0,-1 0 0,-2 2 0,5-4 0,0 0 0,0 0 0,0 0 0,0 0 0,0 0 0,0 0 0,0 1 0,-1-1 0,1 0 0,0 0 0,0 0 0,0 0 0,0 0 0,0 0 0,0 0 0,0 0 0,0 0 0,0 0 0,-1 0 0,1 0 0,0 0 0,0 0 0,0 0 0,0 1 0,0-1 0,0 0 0,0 0 0,-1 0 0,1 0 0,0 0 0,0 0 0,0 0 0,0-1 0,0 1 0,0 0 0,0 0 0,-1 0 0,1 0 0,0 0 0,0 0 0,0 0 0,0 0 0,0 0 0,0 0 0,0 0 0,0 0 0,0 0 0,-1 0 0,1 0 0,0-1 0,0 1 0,0 0 0,0 0 0,0 0 0,0 0 0,0 0 0,0 0 0,0 0 0,0 0 0,0-1 0,0 1 0,0 0 0,0 0 0,0 0 0,0 0 0,0 0 0,0 0 0,0-1 0,0 1 0,13-21 0,-10 16 0,0-1 0,0 0 0,-1 0 0,1-1 0,-1 1 0,-1 0 0,1-1 0,-1 1 0,0-8 0,-2 21 0,-1 0 0,-1 0 0,1 0 0,-1-1 0,0 1 0,-1-1 0,0 0 0,-5 8 0,-15 27 0,48-56 0,-22 14 0,-1 0 0,1 0 0,0 0 0,-1 0 0,0-1 0,1 1 0,-1 0 0,0-1 0,1 1 0,-1-1 0,0 1 0,0-1 0,0 0 0,-1 1 0,1-1 0,0 0 0,0-3 0,-1 5 0,-1 0 0,0 0 0,0 0 0,1 0 0,-1 0 0,0 0 0,1 0 0,-1 1 0,0-1 0,1 0 0,-1 0 0,0 0 0,1 1 0,-1-1 0,0 0 0,1 1 0,-1-1 0,0 1 0,1-1 0,-1 1 0,1-1 0,-1 1 0,1-1 0,-1 1 0,1-1 0,0 1 0,-1 1 0,-18 16 0,-21 40 0,32-45 0,0-1 0,0 0 0,-12 13 0,20-25 0,0 0 0,0 0 0,0 0 0,1 0 0,-1 0 0,0 0 0,0 0 0,0 0 0,0 1 0,0-1 0,0 0 0,1 0 0,-1 0 0,0 0 0,0 0 0,0 0 0,0 0 0,0 0 0,0 1 0,0-1 0,0 0 0,0 0 0,1 0 0,-1 0 0,0 0 0,0 0 0,0 1 0,0-1 0,0 0 0,0 0 0,0 0 0,0 0 0,0 0 0,0 1 0,0-1 0,0 0 0,0 0 0,0 0 0,27-15 0,-23 13 0,-1 1 0,0-1 0,0 0 0,0 0 0,-1 0 0,1-1 0,0 1 0,-1-1 0,0 1 0,1-1 0,-1 0 0,0 0 0,-1 0 0,1 0 0,0 0 0,-1 0 0,2-6 0,-3 9 0,0-1 0,-1 0 0,1 1 0,0-1 0,0 1 0,-1-1 0,1 0 0,-1 1 0,1-1 0,0 1 0,-1-1 0,1 1 0,-1 0 0,1-1 0,-1 1 0,1-1 0,-1 1 0,0 0 0,1 0 0,-1-1 0,1 1 0,-2 0 0,1-1 0,1 1 0,-1 0 0,1 0 0,-1 0 0,1 0 0,0-1 0,-1 1 0,1 0 0,-1 0 0,1-1 0,-1 1 0,1 0 0,0-1 0,-1 1 0,1 0 0,0-1 0,-1 1 0,1 0 0,0-1 0,0 1 0,-1-1 0,1 1 0,0-1 0,0 1 0,0-1 0,0 1 0,0 0 0,-1-1 0,1 1 0,0-1 0,0 1 0,0-1 0,0 1 0,0-1 0,0 1 0,1-1 0,-1 1 0,0-1 0,0 1 0,0-1 0,0 1 0,1-1 0,-1 1 0,0 0 0,0-1 0,1 1 0,-1-1 0,0 1 0,0 0 0,1-1 0,-1 1 0,1 0 0,-1-1 0,0 1 0,1 0 0,0-1 0,30-31 0,-25 27 0,-1 1 0,0-1 0,0-1 0,-1 1 0,6-8 0,-4-4 0,-13 31 0,1-2 0,-1-1 0,-1 0 0,0 0 0,0-1 0,-17 16 0,10-10 0,-14 16 0,-36 31 0,53-53 0,0-1 0,0 0 0,0-2 0,-1 1 0,0-1 0,-28 10 0,36-16-1365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00:59:14.741"/>
    </inkml:context>
    <inkml:brush xml:id="br0">
      <inkml:brushProperty name="width" value="0.035" units="cm"/>
      <inkml:brushProperty name="height" value="0.035" units="cm"/>
      <inkml:brushProperty name="color" value="#00A0D7"/>
    </inkml:brush>
  </inkml:definitions>
  <inkml:trace contextRef="#ctx0" brushRef="#br0">72 0 24575,'-3'1'0,"0"0"0,0 0 0,1 0 0,-1 0 0,0 0 0,1 1 0,-1-1 0,1 1 0,-1 0 0,1 0 0,0 0 0,0 0 0,0 0 0,0 0 0,0 0 0,0 1 0,-2 3 0,0 0 0,1-1 0,-1 1 0,1 0 0,0 0 0,1 0 0,-1 0 0,-1 7 0,4-12 0,0-1 0,0 0 0,0 1 0,0-1 0,0 0 0,0 0 0,0 1 0,0-1 0,0 0 0,0 0 0,0 1 0,0-1 0,0 0 0,0 1 0,0-1 0,0 0 0,0 0 0,0 1 0,1-1 0,-1 0 0,0 0 0,0 0 0,0 1 0,0-1 0,0 0 0,1 0 0,-1 1 0,0-1 0,0 0 0,0 0 0,1 0 0,-1 0 0,0 0 0,0 1 0,1-1 0,-1 0 0,0 0 0,1 0 0,13-2 0,20-14 0,-29 13 0,18-11-1365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00:59:14.742"/>
    </inkml:context>
    <inkml:brush xml:id="br0">
      <inkml:brushProperty name="width" value="0.035" units="cm"/>
      <inkml:brushProperty name="height" value="0.035" units="cm"/>
      <inkml:brushProperty name="color" value="#00A0D7"/>
    </inkml:brush>
  </inkml:definitions>
  <inkml:trace contextRef="#ctx0" brushRef="#br0">0 2 24575,'5'-1'0,"1"1"0,-1 0 0,0 0 0,0 1 0,1-1 0,-1 1 0,0 0 0,0 1 0,0-1 0,0 1 0,0 0 0,0 0 0,-1 1 0,1-1 0,-1 1 0,1 0 0,-1 0 0,0 0 0,0 1 0,-1 0 0,4 4 0,-2-1 0,0 0 0,-1 0 0,0 0 0,0 1 0,-1-1 0,0 1 0,0 0 0,-1 0 0,0 1 0,2 14 0,-45-56 0,26 20-80,27 13 280,28 12-1685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00:59:14.743"/>
    </inkml:context>
    <inkml:brush xml:id="br0">
      <inkml:brushProperty name="width" value="0.035" units="cm"/>
      <inkml:brushProperty name="height" value="0.035" units="cm"/>
      <inkml:brushProperty name="color" value="#00A0D7"/>
    </inkml:brush>
  </inkml:definitions>
  <inkml:trace contextRef="#ctx0" brushRef="#br0">0 209 24575,'3'-1'0,"-1"0"0,0 1 0,0-1 0,-1 0 0,1-1 0,0 1 0,0 0 0,0 0 0,-1-1 0,1 1 0,-1-1 0,1 1 0,-1-1 0,0 0 0,1 0 0,-1 1 0,0-1 0,0 0 0,0 0 0,0 0 0,-1 0 0,1 0 0,0-3 0,0 2 0,0 0 0,0 0 0,0 0 0,1 1 0,-1-1 0,1 0 0,0 1 0,0-1 0,0 1 0,0 0 0,3-3 0,-4 15 0,-1 3 0,11-23 0,4-21 0,-20 29 0,-12 16 0,-9 19 0,-7 6 0,114-125 0,-92 99 0,2 2 0,-1-1 0,2 1 0,0 0 0,-7 18 0,15-32 0,8-16 0,2 0 0,-1 0 0,23-24 0,21-34 0,-47 64 0,-5 4 0,1 0 0,1 0 0,-1 1 0,1-1 0,0 1 0,0 0 0,0 0 0,1 0 0,-1 0 0,1 0 0,5-3 0,-9 7 0,0 0 0,0 0 0,1 0 0,-1 0 0,0 0 0,0 0 0,0 0 0,1 0 0,-1 0 0,0 0 0,0 0 0,1 1 0,-1-1 0,0 0 0,0 0 0,0 0 0,1 0 0,-1 0 0,0 1 0,0-1 0,0 0 0,0 0 0,0 0 0,1 1 0,-1-1 0,0 0 0,0 0 0,0 0 0,0 1 0,0-1 0,0 0 0,0 0 0,0 1 0,0-1 0,0 0 0,0 0 0,0 0 0,0 1 0,0-1 0,0 0 0,0 1 0,-4 15 0,-10 10 0,-4-8 0,7-17 0,10-3 0,0 0 0,0-1 0,0 1 0,0 0 0,0-1 0,1 1 0,-1 0 0,1-1 0,0 1 0,-1-1 0,1 1 0,0-1 0,1 1 0,-1-3 0,0 4 0,1 0 0,-1 1 0,0-1 0,0 0 0,0 1 0,0-1 0,0 0 0,0 1 0,0-1 0,-1 1 0,1-1 0,0 0 0,0 1 0,0-1 0,-1 1 0,1-1 0,0 0 0,-1 1 0,1-1 0,0 1 0,-1-1 0,1 1 0,-1-1 0,1 1 0,-1-1 0,1 1 0,-1 0 0,1-1 0,-1 1 0,1 0 0,-1-1 0,-22 6 0,-27 30 0,42-29 0,5-4-80,1-1 0,0 1-1,0 0 1,0 0 0,1 0-1,-1 0 1,0 0 0,1 0-1,-1 0 1,1 0 0,0 1 0,0-1-1,0 0 1,0 1 0,0-1-1,0 4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00:59:14.729"/>
    </inkml:context>
    <inkml:brush xml:id="br0">
      <inkml:brushProperty name="width" value="0.035" units="cm"/>
      <inkml:brushProperty name="height" value="0.035" units="cm"/>
      <inkml:brushProperty name="color" value="#00A0D7"/>
    </inkml:brush>
  </inkml:definitions>
  <inkml:trace contextRef="#ctx0" brushRef="#br0">0 0 24575,'2'0'0,"0"0"0,2 0 0,1 0 0,0 1 0,0 1 0,1-1 0,-1 0 0,2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00:59:14.730"/>
    </inkml:context>
    <inkml:brush xml:id="br0">
      <inkml:brushProperty name="width" value="0.035" units="cm"/>
      <inkml:brushProperty name="height" value="0.035" units="cm"/>
      <inkml:brushProperty name="color" value="#00A0D7"/>
    </inkml:brush>
  </inkml:definitions>
  <inkml:trace contextRef="#ctx0" brushRef="#br0">1 1 24575,'5'0'0,"-1"0"0,1 0 0,-1 0 0,1 1 0,0 0 0,-1-1 0,7 3 0,-9-1 0,1-1 0,-1 1 0,0-1 0,0 1 0,0 0 0,-1 0 0,1 0 0,0 0 0,-1 0 0,1 0 0,-1 0 0,0 1 0,1-1 0,0 3 0,-1-1 0,1 1 0,0-1 0,0 1 0,1-1 0,-1 0 0,1 0 0,0 0 0,0 0 0,0 0 0,1 0 0,-1-1 0,6 4 0,-7-14 0,1-9 0,-2 16 0,-1 0 0,1 0 0,-1 0 0,1 0 0,-1 0 0,1 0 0,-1 0 0,1 0 0,-1 0 0,1 0 0,-1 0 0,1 0 0,-1 0 0,1 1 0,-1-1 0,1 0 0,-1 0 0,0 1 0,1-1 0,-1 0 0,1 0 0,-1 1 0,0-1 0,1 1 0,-1-1 0,0 0 0,1 1 0,-1-1 0,0 1 0,0-1 0,1 1 0,-1-1 0,0 1 0,0-1 0,0 0 0,0 1 0,0-1 0,0 1 0,0 0 0,42 56 0,-43-67 0,0-11 0,3 17 0,3 12 0,2 7 0,0 0 0,-23-35 0,-7-18 0,19 28 0,-2 1 0,1 1 0,-1-1 0,-9-10 0,15 19 0,0 0 0,0 0 0,0 1 0,0-1 0,0 0 0,0 0 0,0 0 0,0 0 0,0 0 0,0 0 0,0 0 0,0 0 0,-1 0 0,1 0 0,0 1 0,0-1 0,0 0 0,0 0 0,0 0 0,0 0 0,0 0 0,0 0 0,0 0 0,0 0 0,-1 0 0,1 0 0,0 0 0,0 0 0,0 0 0,0 0 0,0 0 0,0 0 0,0 0 0,0 0 0,-1 0 0,1 0 0,0 0 0,0 0 0,0 0 0,0 0 0,0 0 0,0 0 0,0 0 0,0 0 0,0 0 0,0 0 0,-1 0 0,1 0 0,0-1 0,0 1 0,0 0 0,0 0 0,0 0 0,0 0 0,0 0 0,0 0 0,0 0 0,0 0 0,0 0 0,0 0 0,0-1 0,3 15 0,9 15 0,25 30 0,-51-100 0,13 37 0,-1-2 0,0 1 0,0 0 0,-1 0 0,1 0 0,-1 0 0,0 0 0,-5-5 0,8 12 0,0 1 0,0-1 0,0 1 0,0 0 0,0-1 0,1 1 0,0-1 0,-1 1 0,1-1 0,0 1 0,2 3 0,17 35 0,28 46 0,-37-73 0,-7-14 0,-8-25 0,1-6 0,28 73 0,-18-31 0,-5-7 0,0-1 0,1 1 0,-1-1 0,1 0 0,0 0 0,0 0 0,0 0 0,7 4 0,-10-10 0,1-1 0,-1 0 0,1 1 0,-1-1 0,0 0 0,-1 0 0,1 1 0,-1-1 0,-1-5 0,-3-9 0,4 25 0,12 31 0,4-19 0,-11-22 0,-7-12 0,5 18 0,-1-1 0,0 1 0,-1-1 0,2 0 0,-1 0 0,0 0 0,0 0 0,1 0 0,-1 0 0,1 0 0,-1-1 0,1 1 0,0 0 0,0-1 0,0 0 0,-1 1 0,2-1 0,1 2 0,-5-6 0,0 1 0,0 0 0,-1 0 0,1 0 0,-1 0 0,1 0 0,-1 1 0,0-1 0,0 0 0,0 1 0,0-1 0,-4-1 0,-4-2 0,0-1 0,1 0 0,0-1 0,0 0 0,0 0 0,1-1 0,-12-13 0,-35-31 0,46 46 0,17 12 0,18 12 0,32 31 0,-41-33 0,1-1 0,37 24 0,-10-16-1365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00:59:14.731"/>
    </inkml:context>
    <inkml:brush xml:id="br0">
      <inkml:brushProperty name="width" value="0.035" units="cm"/>
      <inkml:brushProperty name="height" value="0.035" units="cm"/>
      <inkml:brushProperty name="color" value="#00A0D7"/>
    </inkml:brush>
  </inkml:definitions>
  <inkml:trace contextRef="#ctx0" brushRef="#br0">1 172 24575,'0'-5'0,"0"1"0,0 0 0,1 0 0,-1 0 0,1 0 0,0 0 0,0 0 0,1 0 0,-1 1 0,1-1 0,0 0 0,0 1 0,0-1 0,1 1 0,3-5 0,11-18 0,-11 17-109,-1-1-100,1 0-1,1 1 1,-1-1 0,2 1-1,13-14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00:59:14.732"/>
    </inkml:context>
    <inkml:brush xml:id="br0">
      <inkml:brushProperty name="width" value="0.035" units="cm"/>
      <inkml:brushProperty name="height" value="0.035" units="cm"/>
      <inkml:brushProperty name="color" value="#00A0D7"/>
    </inkml:brush>
  </inkml:definitions>
  <inkml:trace contextRef="#ctx0" brushRef="#br0">1 240 24575,'0'-3'0,"-1"-1"0,2 1 0,-1-1 0,0 1 0,1 0 0,-1-1 0,1 1 0,0 0 0,0 0 0,1-1 0,-1 1 0,1 0 0,-1 0 0,3-3 0,0 2 0,1 0 0,-1 0 0,1 1 0,-1-1 0,1 1 0,0 1 0,0-1 0,6-2 0,-6 0 0,1 1 0,-1-2 0,0 1 0,0 0 0,-1-1 0,0 0 0,4-7 0,3-3 0,-7 10 0,1-1 0,0 1 0,0 0 0,0 0 0,1 0 0,-1 1 0,1-1 0,1 2 0,-1-1 0,1 1 0,0 0 0,0 0 0,0 1 0,0-1 0,1 2 0,-1-1 0,1 1 0,0 0 0,0 1 0,0 0 0,-1 0 0,13 1 0,7-1 0,-18 1 0,1 0 0,0 0 0,-1 1 0,12 2 0,-17-2 0,-1 0 0,0 0 0,0 0 0,1 1 0,-1-1 0,0 1 0,0 0 0,0 0 0,-1 0 0,1 0 0,0 1 0,-1-1 0,0 1 0,1-1 0,2 5 0,17 22 0,2-1 0,45 40 0,-27-27 0,-31-30 0,0 0 0,1-2 0,0 1 0,0-2 0,1 0 0,0 0 0,1-1 0,20 8 0,-22-7-1365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00:59:14.733"/>
    </inkml:context>
    <inkml:brush xml:id="br0">
      <inkml:brushProperty name="width" value="0.035" units="cm"/>
      <inkml:brushProperty name="height" value="0.035" units="cm"/>
      <inkml:brushProperty name="color" value="#00A0D7"/>
    </inkml:brush>
  </inkml:definitions>
  <inkml:trace contextRef="#ctx0" brushRef="#br0">414 288 24575,'0'1'0,"-1"0"0,1 0 0,0 0 0,-1-1 0,0 1 0,1 0 0,-1 0 0,1-1 0,-1 1 0,0 0 0,0-1 0,1 1 0,-1-1 0,0 1 0,0-1 0,0 1 0,0-1 0,1 1 0,-1-1 0,0 0 0,0 1 0,0-1 0,0 0 0,0 0 0,0 0 0,0 0 0,0 0 0,0 0 0,-2 0 0,-37 0 0,32-1 0,-8-2 0,0 0 0,0-1 0,1-1 0,-1-1 0,1 0 0,-16-10 0,28 15 0,-9-6 0,0 0 0,0-1 0,1 0 0,0-1 0,1 0 0,-17-19 0,4 1 0,-28-44 0,7-12-1365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00:59:14.734"/>
    </inkml:context>
    <inkml:brush xml:id="br0">
      <inkml:brushProperty name="width" value="0.035" units="cm"/>
      <inkml:brushProperty name="height" value="0.035" units="cm"/>
      <inkml:brushProperty name="color" value="#00A0D7"/>
    </inkml:brush>
  </inkml:definitions>
  <inkml:trace contextRef="#ctx0" brushRef="#br0">1 0 24575,'5'2'0,"1"0"0,-1 0 0,0 0 0,0 0 0,0 1 0,0 0 0,0 0 0,0 0 0,-1 1 0,1-1 0,-1 1 0,0 0 0,0 1 0,-1-1 0,4 6 0,25 22 0,-10-10 0,-39-40 0,15 15 0,-1 1 0,1-1 0,0 1 0,-1-1 0,0 1 0,1 0 0,-1 0 0,0 0 0,0 0 0,-4-1 0,7 3 0,0 0 0,0 0 0,0 0 0,-1 0 0,1 0 0,0 0 0,0 0 0,0 0 0,0 0 0,-1 0 0,1 0 0,0 0 0,0 0 0,0 0 0,0 0 0,-1 0 0,1 0 0,0 0 0,0 0 0,0 0 0,0 0 0,0 0 0,-1 0 0,1 0 0,0 0 0,0 1 0,0-1 0,0 0 0,0 0 0,0 0 0,-1 0 0,1 0 0,0 0 0,0 1 0,0-1 0,0 0 0,0 0 0,0 0 0,0 0 0,0 1 0,0-1 0,0 0 0,0 0 0,0 0 0,0 0 0,0 1 0,0-1 0,0 0 0,0 0 0,0 0 0,0 0 0,0 1 0,0-1 0,11 23 0,-4-12 0,1 0 0,0 0 0,1-1 0,0 0 0,20 17 0,-31-34 0,0 0 0,0 0 0,-1 0 0,0 0 0,-6-10 0,-4-1 0,18 28 0,23 30 0,-8-16 0,-18-20 0,1 0 0,0 0 0,0 0 0,0-1 0,1 1 0,-1-1 0,1 0 0,0 0 0,0 0 0,8 4 0,-12-7 0,0 0 0,0 1 0,1-1 0,-1 0 0,0 0 0,0 0 0,0 0 0,0 0 0,1 0 0,-1 0 0,0 0 0,0 0 0,0 0 0,1 0 0,-1 0 0,0 0 0,0 0 0,0 0 0,0 0 0,1-1 0,-1 1 0,0 0 0,0 0 0,0 0 0,0 0 0,1 0 0,-1 0 0,0 0 0,0-1 0,0 1 0,0 0 0,0 0 0,0 0 0,1 0 0,-1 0 0,0-1 0,0 1 0,0 0 0,0 0 0,0 0 0,0 0 0,0-1 0,0 1 0,0 0 0,0 0 0,0 0 0,0-1 0,0 1 0,0 0 0,0 0 0,0 0 0,0-1 0,0 1 0,0 0 0,0 0 0,0 0 0,0 0 0,0-1 0,0 1 0,-1 0 0,1 0 0,0 0 0,-7-17 0,4 10 0,10 13 0,6 11 0,-10-12 0,1 0 0,-1 0 0,1 0 0,1-1 0,-1 1 0,10 6 0,-41-54 0,12 34 0,26 24 0,-1-2 0,-11-14 0,0-1 0,0 1 0,0 0 0,0 0 0,0 0 0,0 0 0,0 0 0,0 0 0,-1 0 0,1 0 0,0 0 0,-1 1 0,1-1 0,0 1 0,-1-1 0,1 1 0,-3-1 0,3 7 0,13 11 0,10-1 0,-11-9 0,-11-7 0,0 0 0,0 0 0,0 0 0,1 0 0,-1 0 0,0 0 0,0 0 0,0 0 0,0 0 0,0 0 0,0 0 0,0 0 0,0 0 0,0 0 0,1 0 0,-1 0 0,0 0 0,0 0 0,0 0 0,0 0 0,0 0 0,0 0 0,0 0 0,0 0 0,1 0 0,-1 0 0,0 0 0,0 0 0,0 0 0,0 0 0,0-1 0,0 1 0,0 0 0,0 0 0,0 0 0,0 0 0,0 0 0,1 0 0,-1 0 0,0 0 0,0 0 0,0 0 0,0-1 0,0 1 0,0 0 0,0 0 0,0 0 0,0 0 0,0 0 0,0 0 0,0 0 0,0 0 0,0-1 0,0 1 0,0 0 0,0 0 0,0 0 0,0 0 0,0 0 0,0 0 0,0 0 0,0 0 0,-1 0 0,1-1 0,0 1 0,17 12-1365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00:59:14.735"/>
    </inkml:context>
    <inkml:brush xml:id="br0">
      <inkml:brushProperty name="width" value="0.035" units="cm"/>
      <inkml:brushProperty name="height" value="0.035" units="cm"/>
      <inkml:brushProperty name="color" value="#00A0D7"/>
    </inkml:brush>
  </inkml:definitions>
  <inkml:trace contextRef="#ctx0" brushRef="#br0">1 333 24575,'7'0'0,"0"0"0,-1-1 0,1 0 0,0 0 0,0-1 0,-1 0 0,1 0 0,-1 0 0,0-1 0,0 0 0,0 0 0,0 0 0,0-1 0,8-7 0,-2 0 0,0-2 0,-1 1 0,0-1 0,14-23 0,37-60 0,31-5 0,-91 99 0,14-9-1365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00:59:14.736"/>
    </inkml:context>
    <inkml:brush xml:id="br0">
      <inkml:brushProperty name="width" value="0.035" units="cm"/>
      <inkml:brushProperty name="height" value="0.035" units="cm"/>
      <inkml:brushProperty name="color" value="#00A0D7"/>
    </inkml:brush>
  </inkml:definitions>
  <inkml:trace contextRef="#ctx0" brushRef="#br0">196 1 24575,'-2'7'0,"-1"1"0,1-1 0,-1 0 0,-1 0 0,1 0 0,-1 0 0,-1-1 0,1 0 0,-1 1 0,0-1 0,-11 9 0,4-1 0,-25 37 0,30-40 0,0 0 0,-1-1 0,0 1 0,0-2 0,-1 1 0,-16 12 0,6-13-1365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5B2728D2-3CC8-224D-8D53-F5C17F488479}" type="datetimeFigureOut">
              <a:rPr lang="en-US" smtClean="0"/>
              <a:t>11/9/2023</a:t>
            </a:fld>
            <a:endParaRPr lang="en-US"/>
          </a:p>
        </p:txBody>
      </p:sp>
      <p:sp>
        <p:nvSpPr>
          <p:cNvPr id="4" name="Slide Image Placeholder 3"/>
          <p:cNvSpPr>
            <a:spLocks noGrp="1" noRot="1" noChangeAspect="1"/>
          </p:cNvSpPr>
          <p:nvPr>
            <p:ph type="sldImg" idx="2"/>
          </p:nvPr>
        </p:nvSpPr>
        <p:spPr>
          <a:xfrm>
            <a:off x="2951163" y="857250"/>
            <a:ext cx="3241675"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344CDAF8-E6BC-E145-A2E1-96FA2368111C}" type="slidenum">
              <a:rPr lang="en-US" smtClean="0"/>
              <a:t>‹#›</a:t>
            </a:fld>
            <a:endParaRPr lang="en-US"/>
          </a:p>
        </p:txBody>
      </p:sp>
    </p:spTree>
    <p:extLst>
      <p:ext uri="{BB962C8B-B14F-4D97-AF65-F5344CB8AC3E}">
        <p14:creationId xmlns:p14="http://schemas.microsoft.com/office/powerpoint/2010/main" val="4090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4CDAF8-E6BC-E145-A2E1-96FA2368111C}" type="slidenum">
              <a:rPr lang="en-US" smtClean="0"/>
              <a:t>1</a:t>
            </a:fld>
            <a:endParaRPr lang="en-US"/>
          </a:p>
        </p:txBody>
      </p:sp>
    </p:spTree>
    <p:extLst>
      <p:ext uri="{BB962C8B-B14F-4D97-AF65-F5344CB8AC3E}">
        <p14:creationId xmlns:p14="http://schemas.microsoft.com/office/powerpoint/2010/main" val="4193572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Spider: predator and prey (Why have a clock, hide from predation and hunt prey)</a:t>
            </a:r>
          </a:p>
          <a:p>
            <a:r>
              <a:rPr lang="en-US" dirty="0"/>
              <a:t>Black Widow –  </a:t>
            </a:r>
            <a:r>
              <a:rPr lang="en-US" dirty="0" err="1"/>
              <a:t>arythmatic</a:t>
            </a:r>
            <a:r>
              <a:rPr lang="en-US" dirty="0"/>
              <a:t> and consistent pattern</a:t>
            </a:r>
          </a:p>
          <a:p>
            <a:r>
              <a:rPr lang="en-US" dirty="0"/>
              <a:t>Criteria for </a:t>
            </a:r>
            <a:r>
              <a:rPr lang="en-US" dirty="0" err="1"/>
              <a:t>arythmatic</a:t>
            </a:r>
            <a:r>
              <a:rPr lang="en-US" dirty="0"/>
              <a:t> exclusion</a:t>
            </a:r>
          </a:p>
          <a:p>
            <a:r>
              <a:rPr lang="en-US" dirty="0"/>
              <a:t>How many days removed</a:t>
            </a:r>
          </a:p>
          <a:p>
            <a:r>
              <a:rPr lang="en-US" dirty="0"/>
              <a:t>Other insects patterns similar spider??</a:t>
            </a:r>
          </a:p>
          <a:p>
            <a:r>
              <a:rPr lang="en-US" dirty="0"/>
              <a:t>Different activity patterns shown in BW- look at </a:t>
            </a:r>
            <a:r>
              <a:rPr lang="en-US" dirty="0" err="1"/>
              <a:t>rasters</a:t>
            </a:r>
            <a:r>
              <a:rPr lang="en-US" dirty="0"/>
              <a:t> and see which ones prefer early activity vs late activity </a:t>
            </a:r>
          </a:p>
          <a:p>
            <a:endParaRPr lang="en-US" dirty="0"/>
          </a:p>
          <a:p>
            <a:endParaRPr lang="en-US" dirty="0"/>
          </a:p>
          <a:p>
            <a:r>
              <a:rPr lang="en-US" dirty="0"/>
              <a:t>Elizabeth </a:t>
            </a:r>
            <a:r>
              <a:rPr lang="en-US" dirty="0" err="1"/>
              <a:t>Teaff</a:t>
            </a:r>
            <a:endParaRPr lang="en-US" dirty="0"/>
          </a:p>
          <a:p>
            <a:r>
              <a:rPr lang="en-US" dirty="0"/>
              <a:t>Cc Dr. T</a:t>
            </a:r>
          </a:p>
        </p:txBody>
      </p:sp>
      <p:sp>
        <p:nvSpPr>
          <p:cNvPr id="4" name="Slide Number Placeholder 3"/>
          <p:cNvSpPr>
            <a:spLocks noGrp="1"/>
          </p:cNvSpPr>
          <p:nvPr>
            <p:ph type="sldNum" sz="quarter" idx="5"/>
          </p:nvPr>
        </p:nvSpPr>
        <p:spPr/>
        <p:txBody>
          <a:bodyPr/>
          <a:lstStyle/>
          <a:p>
            <a:fld id="{344CDAF8-E6BC-E145-A2E1-96FA2368111C}" type="slidenum">
              <a:rPr lang="en-US" smtClean="0"/>
              <a:t>2</a:t>
            </a:fld>
            <a:endParaRPr lang="en-US"/>
          </a:p>
        </p:txBody>
      </p:sp>
    </p:spTree>
    <p:extLst>
      <p:ext uri="{BB962C8B-B14F-4D97-AF65-F5344CB8AC3E}">
        <p14:creationId xmlns:p14="http://schemas.microsoft.com/office/powerpoint/2010/main" val="2421505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4489452"/>
            <a:ext cx="32644080" cy="9550400"/>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800600" y="14408152"/>
            <a:ext cx="28803600" cy="6623048"/>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5B084D-3DE6-B240-81C9-6756E61B5C98}"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1B0019-76FC-B748-A094-8A0F54ABA692}" type="slidenum">
              <a:rPr lang="en-US" smtClean="0"/>
              <a:t>‹#›</a:t>
            </a:fld>
            <a:endParaRPr lang="en-US"/>
          </a:p>
        </p:txBody>
      </p:sp>
    </p:spTree>
    <p:extLst>
      <p:ext uri="{BB962C8B-B14F-4D97-AF65-F5344CB8AC3E}">
        <p14:creationId xmlns:p14="http://schemas.microsoft.com/office/powerpoint/2010/main" val="199926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5B084D-3DE6-B240-81C9-6756E61B5C98}"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1B0019-76FC-B748-A094-8A0F54ABA692}" type="slidenum">
              <a:rPr lang="en-US" smtClean="0"/>
              <a:t>‹#›</a:t>
            </a:fld>
            <a:endParaRPr lang="en-US"/>
          </a:p>
        </p:txBody>
      </p:sp>
    </p:spTree>
    <p:extLst>
      <p:ext uri="{BB962C8B-B14F-4D97-AF65-F5344CB8AC3E}">
        <p14:creationId xmlns:p14="http://schemas.microsoft.com/office/powerpoint/2010/main" val="3493462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460500"/>
            <a:ext cx="8281035" cy="2324735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460500"/>
            <a:ext cx="24363045" cy="232473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5B084D-3DE6-B240-81C9-6756E61B5C98}"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1B0019-76FC-B748-A094-8A0F54ABA692}" type="slidenum">
              <a:rPr lang="en-US" smtClean="0"/>
              <a:t>‹#›</a:t>
            </a:fld>
            <a:endParaRPr lang="en-US"/>
          </a:p>
        </p:txBody>
      </p:sp>
    </p:spTree>
    <p:extLst>
      <p:ext uri="{BB962C8B-B14F-4D97-AF65-F5344CB8AC3E}">
        <p14:creationId xmlns:p14="http://schemas.microsoft.com/office/powerpoint/2010/main" val="4133559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5B084D-3DE6-B240-81C9-6756E61B5C98}"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1B0019-76FC-B748-A094-8A0F54ABA692}" type="slidenum">
              <a:rPr lang="en-US" smtClean="0"/>
              <a:t>‹#›</a:t>
            </a:fld>
            <a:endParaRPr lang="en-US"/>
          </a:p>
        </p:txBody>
      </p:sp>
    </p:spTree>
    <p:extLst>
      <p:ext uri="{BB962C8B-B14F-4D97-AF65-F5344CB8AC3E}">
        <p14:creationId xmlns:p14="http://schemas.microsoft.com/office/powerpoint/2010/main" val="1793465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6838958"/>
            <a:ext cx="33124140" cy="1141094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620330" y="18357858"/>
            <a:ext cx="33124140" cy="600074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5B084D-3DE6-B240-81C9-6756E61B5C98}"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1B0019-76FC-B748-A094-8A0F54ABA692}" type="slidenum">
              <a:rPr lang="en-US" smtClean="0"/>
              <a:t>‹#›</a:t>
            </a:fld>
            <a:endParaRPr lang="en-US"/>
          </a:p>
        </p:txBody>
      </p:sp>
    </p:spTree>
    <p:extLst>
      <p:ext uri="{BB962C8B-B14F-4D97-AF65-F5344CB8AC3E}">
        <p14:creationId xmlns:p14="http://schemas.microsoft.com/office/powerpoint/2010/main" val="4032713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7302500"/>
            <a:ext cx="1632204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7302500"/>
            <a:ext cx="1632204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5B084D-3DE6-B240-81C9-6756E61B5C98}"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1B0019-76FC-B748-A094-8A0F54ABA692}" type="slidenum">
              <a:rPr lang="en-US" smtClean="0"/>
              <a:t>‹#›</a:t>
            </a:fld>
            <a:endParaRPr lang="en-US"/>
          </a:p>
        </p:txBody>
      </p:sp>
    </p:spTree>
    <p:extLst>
      <p:ext uri="{BB962C8B-B14F-4D97-AF65-F5344CB8AC3E}">
        <p14:creationId xmlns:p14="http://schemas.microsoft.com/office/powerpoint/2010/main" val="1303254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460506"/>
            <a:ext cx="33124140" cy="53022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6724652"/>
            <a:ext cx="16247028"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645336" y="10020300"/>
            <a:ext cx="16247028"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6724652"/>
            <a:ext cx="16327042"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9442432" y="10020300"/>
            <a:ext cx="16327042"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5B084D-3DE6-B240-81C9-6756E61B5C98}" type="datetimeFigureOut">
              <a:rPr lang="en-US" smtClean="0"/>
              <a:t>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1B0019-76FC-B748-A094-8A0F54ABA692}" type="slidenum">
              <a:rPr lang="en-US" smtClean="0"/>
              <a:t>‹#›</a:t>
            </a:fld>
            <a:endParaRPr lang="en-US"/>
          </a:p>
        </p:txBody>
      </p:sp>
    </p:spTree>
    <p:extLst>
      <p:ext uri="{BB962C8B-B14F-4D97-AF65-F5344CB8AC3E}">
        <p14:creationId xmlns:p14="http://schemas.microsoft.com/office/powerpoint/2010/main" val="985148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5B084D-3DE6-B240-81C9-6756E61B5C98}" type="datetimeFigureOut">
              <a:rPr lang="en-US" smtClean="0"/>
              <a:t>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1B0019-76FC-B748-A094-8A0F54ABA692}" type="slidenum">
              <a:rPr lang="en-US" smtClean="0"/>
              <a:t>‹#›</a:t>
            </a:fld>
            <a:endParaRPr lang="en-US"/>
          </a:p>
        </p:txBody>
      </p:sp>
    </p:spTree>
    <p:extLst>
      <p:ext uri="{BB962C8B-B14F-4D97-AF65-F5344CB8AC3E}">
        <p14:creationId xmlns:p14="http://schemas.microsoft.com/office/powerpoint/2010/main" val="438444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5B084D-3DE6-B240-81C9-6756E61B5C98}" type="datetimeFigureOut">
              <a:rPr lang="en-US" smtClean="0"/>
              <a:t>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1B0019-76FC-B748-A094-8A0F54ABA692}" type="slidenum">
              <a:rPr lang="en-US" smtClean="0"/>
              <a:t>‹#›</a:t>
            </a:fld>
            <a:endParaRPr lang="en-US"/>
          </a:p>
        </p:txBody>
      </p:sp>
    </p:spTree>
    <p:extLst>
      <p:ext uri="{BB962C8B-B14F-4D97-AF65-F5344CB8AC3E}">
        <p14:creationId xmlns:p14="http://schemas.microsoft.com/office/powerpoint/2010/main" val="1761647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828800"/>
            <a:ext cx="12386548" cy="640080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6327042" y="3949706"/>
            <a:ext cx="19442430" cy="19494500"/>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8229600"/>
            <a:ext cx="12386548"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0D5B084D-3DE6-B240-81C9-6756E61B5C98}"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1B0019-76FC-B748-A094-8A0F54ABA692}" type="slidenum">
              <a:rPr lang="en-US" smtClean="0"/>
              <a:t>‹#›</a:t>
            </a:fld>
            <a:endParaRPr lang="en-US"/>
          </a:p>
        </p:txBody>
      </p:sp>
    </p:spTree>
    <p:extLst>
      <p:ext uri="{BB962C8B-B14F-4D97-AF65-F5344CB8AC3E}">
        <p14:creationId xmlns:p14="http://schemas.microsoft.com/office/powerpoint/2010/main" val="3871309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828800"/>
            <a:ext cx="12386548" cy="640080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3949706"/>
            <a:ext cx="19442430" cy="19494500"/>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645332" y="8229600"/>
            <a:ext cx="12386548"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0D5B084D-3DE6-B240-81C9-6756E61B5C98}"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1B0019-76FC-B748-A094-8A0F54ABA692}" type="slidenum">
              <a:rPr lang="en-US" smtClean="0"/>
              <a:t>‹#›</a:t>
            </a:fld>
            <a:endParaRPr lang="en-US"/>
          </a:p>
        </p:txBody>
      </p:sp>
    </p:spTree>
    <p:extLst>
      <p:ext uri="{BB962C8B-B14F-4D97-AF65-F5344CB8AC3E}">
        <p14:creationId xmlns:p14="http://schemas.microsoft.com/office/powerpoint/2010/main" val="3867244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460506"/>
            <a:ext cx="33124140" cy="53022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7302500"/>
            <a:ext cx="33124140" cy="17405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25425406"/>
            <a:ext cx="8641080" cy="1460500"/>
          </a:xfrm>
          <a:prstGeom prst="rect">
            <a:avLst/>
          </a:prstGeom>
        </p:spPr>
        <p:txBody>
          <a:bodyPr vert="horz" lIns="91440" tIns="45720" rIns="91440" bIns="45720" rtlCol="0" anchor="ctr"/>
          <a:lstStyle>
            <a:lvl1pPr algn="l">
              <a:defRPr sz="4800">
                <a:solidFill>
                  <a:schemeClr val="tx1">
                    <a:tint val="75000"/>
                  </a:schemeClr>
                </a:solidFill>
              </a:defRPr>
            </a:lvl1pPr>
          </a:lstStyle>
          <a:p>
            <a:fld id="{0D5B084D-3DE6-B240-81C9-6756E61B5C98}" type="datetimeFigureOut">
              <a:rPr lang="en-US" smtClean="0"/>
              <a:t>11/9/2023</a:t>
            </a:fld>
            <a:endParaRPr lang="en-US"/>
          </a:p>
        </p:txBody>
      </p:sp>
      <p:sp>
        <p:nvSpPr>
          <p:cNvPr id="5" name="Footer Placeholder 4"/>
          <p:cNvSpPr>
            <a:spLocks noGrp="1"/>
          </p:cNvSpPr>
          <p:nvPr>
            <p:ph type="ftr" sz="quarter" idx="3"/>
          </p:nvPr>
        </p:nvSpPr>
        <p:spPr>
          <a:xfrm>
            <a:off x="12721590" y="25425406"/>
            <a:ext cx="12961620" cy="1460500"/>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123390" y="25425406"/>
            <a:ext cx="8641080" cy="1460500"/>
          </a:xfrm>
          <a:prstGeom prst="rect">
            <a:avLst/>
          </a:prstGeom>
        </p:spPr>
        <p:txBody>
          <a:bodyPr vert="horz" lIns="91440" tIns="45720" rIns="91440" bIns="45720" rtlCol="0" anchor="ctr"/>
          <a:lstStyle>
            <a:lvl1pPr algn="r">
              <a:defRPr sz="4800">
                <a:solidFill>
                  <a:schemeClr val="tx1">
                    <a:tint val="75000"/>
                  </a:schemeClr>
                </a:solidFill>
              </a:defRPr>
            </a:lvl1pPr>
          </a:lstStyle>
          <a:p>
            <a:fld id="{561B0019-76FC-B748-A094-8A0F54ABA692}" type="slidenum">
              <a:rPr lang="en-US" smtClean="0"/>
              <a:t>‹#›</a:t>
            </a:fld>
            <a:endParaRPr lang="en-US"/>
          </a:p>
        </p:txBody>
      </p:sp>
    </p:spTree>
    <p:extLst>
      <p:ext uri="{BB962C8B-B14F-4D97-AF65-F5344CB8AC3E}">
        <p14:creationId xmlns:p14="http://schemas.microsoft.com/office/powerpoint/2010/main" val="117819103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jpeg"/><Relationship Id="rId3" Type="http://schemas.openxmlformats.org/officeDocument/2006/relationships/image" Target="../media/image1.jpg"/><Relationship Id="rId21" Type="http://schemas.openxmlformats.org/officeDocument/2006/relationships/image" Target="../media/image19.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e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jp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8.jpg"/><Relationship Id="rId19" Type="http://schemas.openxmlformats.org/officeDocument/2006/relationships/image" Target="../media/image17.jpeg"/><Relationship Id="rId4" Type="http://schemas.openxmlformats.org/officeDocument/2006/relationships/image" Target="../media/image2.png"/><Relationship Id="rId9" Type="http://schemas.openxmlformats.org/officeDocument/2006/relationships/image" Target="../media/image7.jpg"/><Relationship Id="rId14" Type="http://schemas.openxmlformats.org/officeDocument/2006/relationships/image" Target="../media/image12.png"/><Relationship Id="rId22" Type="http://schemas.openxmlformats.org/officeDocument/2006/relationships/image" Target="../media/image20.png"/></Relationships>
</file>

<file path=ppt/slides/_rels/slide2.xml.rels><?xml version="1.0" encoding="UTF-8" standalone="yes"?>
<Relationships xmlns="http://schemas.openxmlformats.org/package/2006/relationships"><Relationship Id="rId13" Type="http://schemas.openxmlformats.org/officeDocument/2006/relationships/image" Target="../media/image14.svg"/><Relationship Id="rId18" Type="http://schemas.openxmlformats.org/officeDocument/2006/relationships/image" Target="../media/image19.jpeg"/><Relationship Id="rId26" Type="http://schemas.openxmlformats.org/officeDocument/2006/relationships/customXml" Target="../ink/ink1.xml"/><Relationship Id="rId39" Type="http://schemas.openxmlformats.org/officeDocument/2006/relationships/image" Target="../media/image14.png"/><Relationship Id="rId21" Type="http://schemas.openxmlformats.org/officeDocument/2006/relationships/image" Target="../media/image20.png"/><Relationship Id="rId34" Type="http://schemas.openxmlformats.org/officeDocument/2006/relationships/customXml" Target="../ink/ink5.xml"/><Relationship Id="rId42" Type="http://schemas.openxmlformats.org/officeDocument/2006/relationships/customXml" Target="../ink/ink9.xml"/><Relationship Id="rId47" Type="http://schemas.openxmlformats.org/officeDocument/2006/relationships/image" Target="../media/image18.png"/><Relationship Id="rId50" Type="http://schemas.openxmlformats.org/officeDocument/2006/relationships/customXml" Target="../ink/ink13.xml"/><Relationship Id="rId55" Type="http://schemas.openxmlformats.org/officeDocument/2006/relationships/image" Target="../media/image220.png"/><Relationship Id="rId7" Type="http://schemas.openxmlformats.org/officeDocument/2006/relationships/image" Target="../media/image8.jpg"/><Relationship Id="rId2" Type="http://schemas.openxmlformats.org/officeDocument/2006/relationships/notesSlide" Target="../notesSlides/notesSlide2.xml"/><Relationship Id="rId16" Type="http://schemas.openxmlformats.org/officeDocument/2006/relationships/image" Target="../media/image22.png"/><Relationship Id="rId29" Type="http://schemas.openxmlformats.org/officeDocument/2006/relationships/image" Target="../media/image9.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customXml" Target="../ink/ink4.xml"/><Relationship Id="rId37" Type="http://schemas.openxmlformats.org/officeDocument/2006/relationships/image" Target="../media/image130.png"/><Relationship Id="rId40" Type="http://schemas.openxmlformats.org/officeDocument/2006/relationships/customXml" Target="../ink/ink8.xml"/><Relationship Id="rId45" Type="http://schemas.openxmlformats.org/officeDocument/2006/relationships/image" Target="../media/image17.png"/><Relationship Id="rId53" Type="http://schemas.openxmlformats.org/officeDocument/2006/relationships/image" Target="../media/image21.png"/><Relationship Id="rId58" Type="http://schemas.openxmlformats.org/officeDocument/2006/relationships/image" Target="../media/image27.png"/><Relationship Id="rId5" Type="http://schemas.openxmlformats.org/officeDocument/2006/relationships/image" Target="../media/image4.svg"/><Relationship Id="rId61" Type="http://schemas.openxmlformats.org/officeDocument/2006/relationships/image" Target="../media/image30.png"/><Relationship Id="rId19" Type="http://schemas.openxmlformats.org/officeDocument/2006/relationships/image" Target="../media/image18.jpeg"/><Relationship Id="rId14" Type="http://schemas.openxmlformats.org/officeDocument/2006/relationships/image" Target="../media/image6.png"/><Relationship Id="rId22" Type="http://schemas.openxmlformats.org/officeDocument/2006/relationships/image" Target="../media/image1.jpg"/><Relationship Id="rId27" Type="http://schemas.openxmlformats.org/officeDocument/2006/relationships/image" Target="../media/image8.png"/><Relationship Id="rId30" Type="http://schemas.openxmlformats.org/officeDocument/2006/relationships/customXml" Target="../ink/ink3.xml"/><Relationship Id="rId35" Type="http://schemas.openxmlformats.org/officeDocument/2006/relationships/image" Target="../media/image120.png"/><Relationship Id="rId43" Type="http://schemas.openxmlformats.org/officeDocument/2006/relationships/image" Target="../media/image16.png"/><Relationship Id="rId48" Type="http://schemas.openxmlformats.org/officeDocument/2006/relationships/customXml" Target="../ink/ink12.xml"/><Relationship Id="rId56" Type="http://schemas.openxmlformats.org/officeDocument/2006/relationships/customXml" Target="../ink/ink16.xml"/><Relationship Id="rId8" Type="http://schemas.openxmlformats.org/officeDocument/2006/relationships/image" Target="../media/image9.jpg"/><Relationship Id="rId51" Type="http://schemas.openxmlformats.org/officeDocument/2006/relationships/image" Target="../media/image200.png"/><Relationship Id="rId3" Type="http://schemas.openxmlformats.org/officeDocument/2006/relationships/image" Target="../media/image2.png"/><Relationship Id="rId12" Type="http://schemas.openxmlformats.org/officeDocument/2006/relationships/image" Target="../media/image13.png"/><Relationship Id="rId17" Type="http://schemas.openxmlformats.org/officeDocument/2006/relationships/image" Target="../media/image23.png"/><Relationship Id="rId25" Type="http://schemas.openxmlformats.org/officeDocument/2006/relationships/image" Target="../media/image26.png"/><Relationship Id="rId33" Type="http://schemas.openxmlformats.org/officeDocument/2006/relationships/image" Target="../media/image110.png"/><Relationship Id="rId38" Type="http://schemas.openxmlformats.org/officeDocument/2006/relationships/customXml" Target="../ink/ink7.xml"/><Relationship Id="rId46" Type="http://schemas.openxmlformats.org/officeDocument/2006/relationships/customXml" Target="../ink/ink11.xml"/><Relationship Id="rId59" Type="http://schemas.openxmlformats.org/officeDocument/2006/relationships/image" Target="../media/image28.png"/><Relationship Id="rId20" Type="http://schemas.openxmlformats.org/officeDocument/2006/relationships/image" Target="../media/image21.jpeg"/><Relationship Id="rId41" Type="http://schemas.openxmlformats.org/officeDocument/2006/relationships/image" Target="../media/image15.png"/><Relationship Id="rId54" Type="http://schemas.openxmlformats.org/officeDocument/2006/relationships/customXml" Target="../ink/ink15.xml"/><Relationship Id="rId62" Type="http://schemas.openxmlformats.org/officeDocument/2006/relationships/image" Target="../media/image31.jpg"/><Relationship Id="rId1" Type="http://schemas.openxmlformats.org/officeDocument/2006/relationships/slideLayout" Target="../slideLayouts/slideLayout7.xml"/><Relationship Id="rId6" Type="http://schemas.openxmlformats.org/officeDocument/2006/relationships/image" Target="../media/image7.jpg"/><Relationship Id="rId15" Type="http://schemas.openxmlformats.org/officeDocument/2006/relationships/image" Target="../media/image5.png"/><Relationship Id="rId23" Type="http://schemas.openxmlformats.org/officeDocument/2006/relationships/image" Target="../media/image24.png"/><Relationship Id="rId28" Type="http://schemas.openxmlformats.org/officeDocument/2006/relationships/customXml" Target="../ink/ink2.xml"/><Relationship Id="rId36" Type="http://schemas.openxmlformats.org/officeDocument/2006/relationships/customXml" Target="../ink/ink6.xml"/><Relationship Id="rId49" Type="http://schemas.openxmlformats.org/officeDocument/2006/relationships/image" Target="../media/image19.png"/><Relationship Id="rId57" Type="http://schemas.openxmlformats.org/officeDocument/2006/relationships/image" Target="../media/image230.png"/><Relationship Id="rId10" Type="http://schemas.openxmlformats.org/officeDocument/2006/relationships/image" Target="../media/image11.png"/><Relationship Id="rId31" Type="http://schemas.openxmlformats.org/officeDocument/2006/relationships/image" Target="../media/image100.png"/><Relationship Id="rId44" Type="http://schemas.openxmlformats.org/officeDocument/2006/relationships/customXml" Target="../ink/ink10.xml"/><Relationship Id="rId52" Type="http://schemas.openxmlformats.org/officeDocument/2006/relationships/customXml" Target="../ink/ink14.xml"/><Relationship Id="rId60" Type="http://schemas.openxmlformats.org/officeDocument/2006/relationships/image" Target="../media/image29.png"/><Relationship Id="rId4" Type="http://schemas.openxmlformats.org/officeDocument/2006/relationships/image" Target="../media/image3.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E83EB9B-5779-D3A6-1A92-5DBCA5A28C20}"/>
              </a:ext>
            </a:extLst>
          </p:cNvPr>
          <p:cNvSpPr/>
          <p:nvPr/>
        </p:nvSpPr>
        <p:spPr>
          <a:xfrm>
            <a:off x="25726673" y="2147600"/>
            <a:ext cx="12495289" cy="12972034"/>
          </a:xfrm>
          <a:prstGeom prst="rect">
            <a:avLst/>
          </a:prstGeom>
          <a:solidFill>
            <a:schemeClr val="bg1"/>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 </a:t>
            </a:r>
          </a:p>
        </p:txBody>
      </p:sp>
      <p:sp>
        <p:nvSpPr>
          <p:cNvPr id="90" name="Rectangle 89">
            <a:extLst>
              <a:ext uri="{FF2B5EF4-FFF2-40B4-BE49-F238E27FC236}">
                <a16:creationId xmlns:a16="http://schemas.microsoft.com/office/drawing/2014/main" id="{2794952B-85C9-74A5-712C-61E9F216153D}"/>
              </a:ext>
            </a:extLst>
          </p:cNvPr>
          <p:cNvSpPr/>
          <p:nvPr/>
        </p:nvSpPr>
        <p:spPr>
          <a:xfrm>
            <a:off x="25726672" y="22548024"/>
            <a:ext cx="12495289" cy="3067876"/>
          </a:xfrm>
          <a:prstGeom prst="rect">
            <a:avLst/>
          </a:prstGeom>
          <a:solidFill>
            <a:schemeClr val="bg1"/>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id="{DE87A58A-BBA6-50E6-134C-628C3D08A638}"/>
              </a:ext>
            </a:extLst>
          </p:cNvPr>
          <p:cNvSpPr/>
          <p:nvPr/>
        </p:nvSpPr>
        <p:spPr>
          <a:xfrm>
            <a:off x="13072367" y="2087749"/>
            <a:ext cx="12428287" cy="25202765"/>
          </a:xfrm>
          <a:prstGeom prst="rect">
            <a:avLst/>
          </a:prstGeom>
          <a:solidFill>
            <a:schemeClr val="bg1"/>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s</a:t>
            </a:r>
          </a:p>
        </p:txBody>
      </p:sp>
      <p:sp>
        <p:nvSpPr>
          <p:cNvPr id="57" name="Rectangle 56">
            <a:extLst>
              <a:ext uri="{FF2B5EF4-FFF2-40B4-BE49-F238E27FC236}">
                <a16:creationId xmlns:a16="http://schemas.microsoft.com/office/drawing/2014/main" id="{E71EA4EE-AD7E-67D1-761F-C513C2209719}"/>
              </a:ext>
            </a:extLst>
          </p:cNvPr>
          <p:cNvSpPr/>
          <p:nvPr/>
        </p:nvSpPr>
        <p:spPr>
          <a:xfrm>
            <a:off x="156630" y="9271242"/>
            <a:ext cx="12600313" cy="18019272"/>
          </a:xfrm>
          <a:prstGeom prst="rect">
            <a:avLst/>
          </a:prstGeom>
          <a:solidFill>
            <a:schemeClr val="bg1"/>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E44B7F85-50D3-0118-AB62-BDEEBAC55DC3}"/>
              </a:ext>
            </a:extLst>
          </p:cNvPr>
          <p:cNvSpPr/>
          <p:nvPr/>
        </p:nvSpPr>
        <p:spPr>
          <a:xfrm>
            <a:off x="167972" y="2087749"/>
            <a:ext cx="12600313" cy="3002260"/>
          </a:xfrm>
          <a:prstGeom prst="rect">
            <a:avLst/>
          </a:prstGeom>
          <a:solidFill>
            <a:schemeClr val="bg1"/>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42A2E3BF-D8E3-D958-D994-5B40829FE94E}"/>
              </a:ext>
            </a:extLst>
          </p:cNvPr>
          <p:cNvSpPr/>
          <p:nvPr/>
        </p:nvSpPr>
        <p:spPr>
          <a:xfrm flipV="1">
            <a:off x="0" y="0"/>
            <a:ext cx="38404800" cy="1759396"/>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4250089-48CE-FE2A-BA8B-0F69CA1B4869}"/>
              </a:ext>
            </a:extLst>
          </p:cNvPr>
          <p:cNvSpPr txBox="1"/>
          <p:nvPr/>
        </p:nvSpPr>
        <p:spPr>
          <a:xfrm>
            <a:off x="-727928" y="46100"/>
            <a:ext cx="39645020" cy="830997"/>
          </a:xfrm>
          <a:prstGeom prst="rect">
            <a:avLst/>
          </a:prstGeom>
          <a:noFill/>
        </p:spPr>
        <p:txBody>
          <a:bodyPr wrap="square" rtlCol="0">
            <a:spAutoFit/>
          </a:bodyPr>
          <a:lstStyle/>
          <a:p>
            <a:pPr algn="ctr"/>
            <a:r>
              <a:rPr lang="en-US" sz="4800" dirty="0">
                <a:solidFill>
                  <a:schemeClr val="bg1"/>
                </a:solidFill>
                <a:latin typeface="Times New Roman" panose="02020603050405020304" pitchFamily="18" charset="0"/>
                <a:cs typeface="Times New Roman" panose="02020603050405020304" pitchFamily="18" charset="0"/>
              </a:rPr>
              <a:t>Modeling Spider Circadian Rhythms Through Gene Expression and Modeling</a:t>
            </a:r>
          </a:p>
        </p:txBody>
      </p:sp>
      <p:sp>
        <p:nvSpPr>
          <p:cNvPr id="5" name="TextBox 4">
            <a:extLst>
              <a:ext uri="{FF2B5EF4-FFF2-40B4-BE49-F238E27FC236}">
                <a16:creationId xmlns:a16="http://schemas.microsoft.com/office/drawing/2014/main" id="{400CEA07-0ADB-1040-53F9-31BD1D8D9CB2}"/>
              </a:ext>
            </a:extLst>
          </p:cNvPr>
          <p:cNvSpPr txBox="1"/>
          <p:nvPr/>
        </p:nvSpPr>
        <p:spPr>
          <a:xfrm>
            <a:off x="6758153" y="709715"/>
            <a:ext cx="24888495" cy="646331"/>
          </a:xfrm>
          <a:prstGeom prst="rect">
            <a:avLst/>
          </a:prstGeom>
          <a:noFill/>
        </p:spPr>
        <p:txBody>
          <a:bodyPr wrap="square" rtlCol="0">
            <a:spAutoFit/>
          </a:bodyPr>
          <a:lstStyle/>
          <a:p>
            <a:pPr algn="ctr"/>
            <a:r>
              <a:rPr lang="en-US" sz="3600" dirty="0">
                <a:solidFill>
                  <a:schemeClr val="bg1"/>
                </a:solidFill>
                <a:latin typeface="Times New Roman" panose="02020603050405020304" pitchFamily="18" charset="0"/>
                <a:cs typeface="Times New Roman" panose="02020603050405020304" pitchFamily="18" charset="0"/>
              </a:rPr>
              <a:t>Emily Bradley, Schuyler Clark, </a:t>
            </a:r>
            <a:r>
              <a:rPr lang="en-US" sz="3600" dirty="0" err="1">
                <a:solidFill>
                  <a:schemeClr val="bg1"/>
                </a:solidFill>
                <a:latin typeface="Times New Roman" panose="02020603050405020304" pitchFamily="18" charset="0"/>
                <a:cs typeface="Times New Roman" panose="02020603050405020304" pitchFamily="18" charset="0"/>
              </a:rPr>
              <a:t>Zihan</a:t>
            </a:r>
            <a:r>
              <a:rPr lang="en-US" sz="3600" dirty="0">
                <a:solidFill>
                  <a:schemeClr val="bg1"/>
                </a:solidFill>
                <a:latin typeface="Times New Roman" panose="02020603050405020304" pitchFamily="18" charset="0"/>
                <a:cs typeface="Times New Roman" panose="02020603050405020304" pitchFamily="18" charset="0"/>
              </a:rPr>
              <a:t> Li, Darrell Moore, Nadia Ayoub, Natalia </a:t>
            </a:r>
            <a:r>
              <a:rPr lang="en-US" sz="3600" dirty="0" err="1">
                <a:solidFill>
                  <a:schemeClr val="bg1"/>
                </a:solidFill>
                <a:latin typeface="Times New Roman" panose="02020603050405020304" pitchFamily="18" charset="0"/>
                <a:cs typeface="Times New Roman" panose="02020603050405020304" pitchFamily="18" charset="0"/>
              </a:rPr>
              <a:t>Toporikova</a:t>
            </a:r>
            <a:r>
              <a:rPr lang="en-US" sz="3600" dirty="0">
                <a:solidFill>
                  <a:schemeClr val="bg1"/>
                </a:solidFill>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DDFBD2E5-02F3-C5A1-0EEF-BE98297870C8}"/>
              </a:ext>
            </a:extLst>
          </p:cNvPr>
          <p:cNvSpPr txBox="1"/>
          <p:nvPr/>
        </p:nvSpPr>
        <p:spPr>
          <a:xfrm>
            <a:off x="550244" y="2344953"/>
            <a:ext cx="11885033" cy="1015663"/>
          </a:xfrm>
          <a:prstGeom prst="rect">
            <a:avLst/>
          </a:prstGeom>
          <a:solidFill>
            <a:schemeClr val="bg1">
              <a:lumMod val="85000"/>
            </a:schemeClr>
          </a:solidFill>
          <a:ln>
            <a:noFill/>
          </a:ln>
        </p:spPr>
        <p:txBody>
          <a:bodyPr wrap="square" rtlCol="0">
            <a:spAutoFit/>
          </a:bodyPr>
          <a:lstStyle/>
          <a:p>
            <a:pPr algn="ctr"/>
            <a:r>
              <a:rPr lang="en-US" sz="6000" dirty="0">
                <a:latin typeface="Times New Roman" panose="02020603050405020304" pitchFamily="18" charset="0"/>
                <a:cs typeface="Times New Roman" panose="02020603050405020304" pitchFamily="18" charset="0"/>
              </a:rPr>
              <a:t>Introduction</a:t>
            </a:r>
          </a:p>
        </p:txBody>
      </p:sp>
      <p:sp>
        <p:nvSpPr>
          <p:cNvPr id="10" name="TextBox 9">
            <a:extLst>
              <a:ext uri="{FF2B5EF4-FFF2-40B4-BE49-F238E27FC236}">
                <a16:creationId xmlns:a16="http://schemas.microsoft.com/office/drawing/2014/main" id="{C5AA61F6-10D0-7E3C-5608-5120C106A093}"/>
              </a:ext>
            </a:extLst>
          </p:cNvPr>
          <p:cNvSpPr txBox="1"/>
          <p:nvPr/>
        </p:nvSpPr>
        <p:spPr>
          <a:xfrm>
            <a:off x="25804736" y="23690479"/>
            <a:ext cx="12298436" cy="2677656"/>
          </a:xfrm>
          <a:prstGeom prst="rect">
            <a:avLst/>
          </a:prstGeom>
          <a:noFill/>
          <a:ln>
            <a:noFill/>
          </a:ln>
        </p:spPr>
        <p:txBody>
          <a:bodyPr wrap="square" rtlCol="0">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Dr. </a:t>
            </a:r>
            <a:r>
              <a:rPr lang="en-US" sz="2800" dirty="0" err="1">
                <a:latin typeface="Times New Roman" panose="02020603050405020304" pitchFamily="18" charset="0"/>
                <a:cs typeface="Times New Roman" panose="02020603050405020304" pitchFamily="18" charset="0"/>
              </a:rPr>
              <a:t>Toporikova</a:t>
            </a:r>
            <a:r>
              <a:rPr lang="en-US" sz="2800" dirty="0">
                <a:latin typeface="Times New Roman" panose="02020603050405020304" pitchFamily="18" charset="0"/>
                <a:cs typeface="Times New Roman" panose="02020603050405020304" pitchFamily="18" charset="0"/>
              </a:rPr>
              <a:t>, Washington and Lee University </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Dr. Moore, East Tennessee State University</a:t>
            </a:r>
          </a:p>
          <a:p>
            <a:pPr marL="457200" indent="-4572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Kailesh</a:t>
            </a:r>
            <a:r>
              <a:rPr lang="en-US" sz="2800" dirty="0">
                <a:latin typeface="Times New Roman" panose="02020603050405020304" pitchFamily="18" charset="0"/>
                <a:cs typeface="Times New Roman" panose="02020603050405020304" pitchFamily="18" charset="0"/>
              </a:rPr>
              <a:t> Amilcar and Brian Kim</a:t>
            </a:r>
          </a:p>
          <a:p>
            <a:pPr marL="457200" indent="-457200">
              <a:buFont typeface="Arial" panose="020B0604020202020204" pitchFamily="34" charset="0"/>
              <a:buChar char="•"/>
            </a:pPr>
            <a:r>
              <a:rPr lang="en-US" sz="2800" b="0" i="0" dirty="0">
                <a:solidFill>
                  <a:srgbClr val="1D1C1D"/>
                </a:solidFill>
                <a:effectLst/>
                <a:latin typeface="Times New Roman" panose="02020603050405020304" pitchFamily="18" charset="0"/>
                <a:cs typeface="Times New Roman" panose="02020603050405020304" pitchFamily="18" charset="0"/>
              </a:rPr>
              <a:t>GRNT0157 NSF CR/RUI: Extraordinary circadian clocks in </a:t>
            </a:r>
            <a:r>
              <a:rPr lang="en-US" sz="2800" b="0" i="0" dirty="0" err="1">
                <a:solidFill>
                  <a:srgbClr val="1D1C1D"/>
                </a:solidFill>
                <a:effectLst/>
                <a:latin typeface="Times New Roman" panose="02020603050405020304" pitchFamily="18" charset="0"/>
                <a:cs typeface="Times New Roman" panose="02020603050405020304" pitchFamily="18" charset="0"/>
              </a:rPr>
              <a:t>araneoid</a:t>
            </a:r>
            <a:r>
              <a:rPr lang="en-US" sz="2800" b="0" i="0" dirty="0">
                <a:solidFill>
                  <a:srgbClr val="1D1C1D"/>
                </a:solidFill>
                <a:effectLst/>
                <a:latin typeface="Times New Roman" panose="02020603050405020304" pitchFamily="18" charset="0"/>
                <a:cs typeface="Times New Roman" panose="02020603050405020304" pitchFamily="18" charset="0"/>
              </a:rPr>
              <a:t> spiders</a:t>
            </a:r>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pic>
        <p:nvPicPr>
          <p:cNvPr id="58" name="Picture 57">
            <a:extLst>
              <a:ext uri="{FF2B5EF4-FFF2-40B4-BE49-F238E27FC236}">
                <a16:creationId xmlns:a16="http://schemas.microsoft.com/office/drawing/2014/main" id="{0D49A2EC-E938-4A21-B272-FF3CFD0237FB}"/>
              </a:ext>
            </a:extLst>
          </p:cNvPr>
          <p:cNvPicPr>
            <a:picLocks noChangeAspect="1"/>
          </p:cNvPicPr>
          <p:nvPr/>
        </p:nvPicPr>
        <p:blipFill rotWithShape="1">
          <a:blip r:embed="rId3"/>
          <a:srcRect l="8239" t="11290" b="12449"/>
          <a:stretch/>
        </p:blipFill>
        <p:spPr>
          <a:xfrm>
            <a:off x="7884368" y="12489528"/>
            <a:ext cx="4296482" cy="6438059"/>
          </a:xfrm>
          <a:prstGeom prst="rect">
            <a:avLst/>
          </a:prstGeom>
        </p:spPr>
      </p:pic>
      <p:sp>
        <p:nvSpPr>
          <p:cNvPr id="60" name="TextBox 59">
            <a:extLst>
              <a:ext uri="{FF2B5EF4-FFF2-40B4-BE49-F238E27FC236}">
                <a16:creationId xmlns:a16="http://schemas.microsoft.com/office/drawing/2014/main" id="{F70092DC-D87A-481B-ABA4-24951FA93D0A}"/>
              </a:ext>
            </a:extLst>
          </p:cNvPr>
          <p:cNvSpPr txBox="1"/>
          <p:nvPr/>
        </p:nvSpPr>
        <p:spPr>
          <a:xfrm>
            <a:off x="8022983" y="18877218"/>
            <a:ext cx="4956843"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 0:00                6:00               12:00            18:00                  24:00</a:t>
            </a:r>
          </a:p>
        </p:txBody>
      </p:sp>
      <p:cxnSp>
        <p:nvCxnSpPr>
          <p:cNvPr id="70" name="Straight Connector 69">
            <a:extLst>
              <a:ext uri="{FF2B5EF4-FFF2-40B4-BE49-F238E27FC236}">
                <a16:creationId xmlns:a16="http://schemas.microsoft.com/office/drawing/2014/main" id="{888D9A53-F41B-409E-97B8-CE99462EB301}"/>
              </a:ext>
            </a:extLst>
          </p:cNvPr>
          <p:cNvCxnSpPr>
            <a:cxnSpLocks/>
          </p:cNvCxnSpPr>
          <p:nvPr/>
        </p:nvCxnSpPr>
        <p:spPr>
          <a:xfrm>
            <a:off x="8058985" y="16278783"/>
            <a:ext cx="0" cy="27605"/>
          </a:xfrm>
          <a:prstGeom prst="line">
            <a:avLst/>
          </a:prstGeom>
        </p:spPr>
        <p:style>
          <a:lnRef idx="3">
            <a:schemeClr val="dk1"/>
          </a:lnRef>
          <a:fillRef idx="0">
            <a:schemeClr val="dk1"/>
          </a:fillRef>
          <a:effectRef idx="2">
            <a:schemeClr val="dk1"/>
          </a:effectRef>
          <a:fontRef idx="minor">
            <a:schemeClr val="tx1"/>
          </a:fontRef>
        </p:style>
      </p:cxnSp>
      <p:grpSp>
        <p:nvGrpSpPr>
          <p:cNvPr id="47" name="Group 46">
            <a:extLst>
              <a:ext uri="{FF2B5EF4-FFF2-40B4-BE49-F238E27FC236}">
                <a16:creationId xmlns:a16="http://schemas.microsoft.com/office/drawing/2014/main" id="{7F90F742-E4CF-C78A-2DFB-4B943F2C79D1}"/>
              </a:ext>
            </a:extLst>
          </p:cNvPr>
          <p:cNvGrpSpPr/>
          <p:nvPr/>
        </p:nvGrpSpPr>
        <p:grpSpPr>
          <a:xfrm>
            <a:off x="19310540" y="8521829"/>
            <a:ext cx="6644791" cy="4877808"/>
            <a:chOff x="20017571" y="10446136"/>
            <a:chExt cx="5446928" cy="3998480"/>
          </a:xfrm>
        </p:grpSpPr>
        <p:pic>
          <p:nvPicPr>
            <p:cNvPr id="152" name="Picture 151" descr="A screenshot of a video game&#10;&#10;Description automatically generated">
              <a:extLst>
                <a:ext uri="{FF2B5EF4-FFF2-40B4-BE49-F238E27FC236}">
                  <a16:creationId xmlns:a16="http://schemas.microsoft.com/office/drawing/2014/main" id="{E89949D3-C206-4722-995C-D9A54963F596}"/>
                </a:ext>
              </a:extLst>
            </p:cNvPr>
            <p:cNvPicPr>
              <a:picLocks noChangeAspect="1"/>
            </p:cNvPicPr>
            <p:nvPr/>
          </p:nvPicPr>
          <p:blipFill rotWithShape="1">
            <a:blip r:embed="rId4">
              <a:extLst>
                <a:ext uri="{28A0092B-C50C-407E-A947-70E740481C1C}">
                  <a14:useLocalDpi xmlns:a14="http://schemas.microsoft.com/office/drawing/2010/main" val="0"/>
                </a:ext>
              </a:extLst>
            </a:blip>
            <a:srcRect l="11928" t="11863" b="8063"/>
            <a:stretch/>
          </p:blipFill>
          <p:spPr>
            <a:xfrm>
              <a:off x="20292186" y="10917645"/>
              <a:ext cx="5172313" cy="3526971"/>
            </a:xfrm>
            <a:prstGeom prst="rect">
              <a:avLst/>
            </a:prstGeom>
          </p:spPr>
        </p:pic>
        <p:pic>
          <p:nvPicPr>
            <p:cNvPr id="153" name="Graphic 152" descr="Moon with solid fill">
              <a:extLst>
                <a:ext uri="{FF2B5EF4-FFF2-40B4-BE49-F238E27FC236}">
                  <a16:creationId xmlns:a16="http://schemas.microsoft.com/office/drawing/2014/main" id="{8D3580DD-2506-4CF5-A140-8DD5EDC192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528078" y="10917646"/>
              <a:ext cx="600074" cy="600074"/>
            </a:xfrm>
            <a:prstGeom prst="rect">
              <a:avLst/>
            </a:prstGeom>
          </p:spPr>
        </p:pic>
        <p:sp>
          <p:nvSpPr>
            <p:cNvPr id="158" name="TextBox 157">
              <a:extLst>
                <a:ext uri="{FF2B5EF4-FFF2-40B4-BE49-F238E27FC236}">
                  <a16:creationId xmlns:a16="http://schemas.microsoft.com/office/drawing/2014/main" id="{160CCF9D-80BF-46E7-8879-F7829BB4AF14}"/>
                </a:ext>
              </a:extLst>
            </p:cNvPr>
            <p:cNvSpPr txBox="1"/>
            <p:nvPr/>
          </p:nvSpPr>
          <p:spPr>
            <a:xfrm>
              <a:off x="20872114" y="10446136"/>
              <a:ext cx="3663591" cy="378440"/>
            </a:xfrm>
            <a:prstGeom prst="rect">
              <a:avLst/>
            </a:prstGeom>
            <a:solidFill>
              <a:schemeClr val="bg1"/>
            </a:solid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Average Spider Activity</a:t>
              </a:r>
            </a:p>
          </p:txBody>
        </p:sp>
        <p:sp>
          <p:nvSpPr>
            <p:cNvPr id="159" name="TextBox 158">
              <a:extLst>
                <a:ext uri="{FF2B5EF4-FFF2-40B4-BE49-F238E27FC236}">
                  <a16:creationId xmlns:a16="http://schemas.microsoft.com/office/drawing/2014/main" id="{C30BBD82-865A-49C2-ABCF-BCDB74B2D6F4}"/>
                </a:ext>
              </a:extLst>
            </p:cNvPr>
            <p:cNvSpPr txBox="1"/>
            <p:nvPr/>
          </p:nvSpPr>
          <p:spPr>
            <a:xfrm rot="16200000">
              <a:off x="18660345" y="12417678"/>
              <a:ext cx="2991976" cy="277523"/>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Average Number of Crossings</a:t>
              </a:r>
            </a:p>
          </p:txBody>
        </p:sp>
      </p:grpSp>
      <p:sp>
        <p:nvSpPr>
          <p:cNvPr id="24" name="TextBox 23">
            <a:extLst>
              <a:ext uri="{FF2B5EF4-FFF2-40B4-BE49-F238E27FC236}">
                <a16:creationId xmlns:a16="http://schemas.microsoft.com/office/drawing/2014/main" id="{16F08AB3-7B27-9DE7-CDA9-022C43E3740A}"/>
              </a:ext>
            </a:extLst>
          </p:cNvPr>
          <p:cNvSpPr txBox="1"/>
          <p:nvPr/>
        </p:nvSpPr>
        <p:spPr>
          <a:xfrm>
            <a:off x="13352840" y="2361081"/>
            <a:ext cx="11532263" cy="1015663"/>
          </a:xfrm>
          <a:prstGeom prst="rect">
            <a:avLst/>
          </a:prstGeom>
          <a:solidFill>
            <a:schemeClr val="bg1">
              <a:lumMod val="85000"/>
            </a:schemeClr>
          </a:solidFill>
        </p:spPr>
        <p:txBody>
          <a:bodyPr wrap="square" rtlCol="0">
            <a:spAutoFit/>
          </a:bodyPr>
          <a:lstStyle/>
          <a:p>
            <a:pPr algn="ctr"/>
            <a:r>
              <a:rPr lang="en-US" sz="6000" dirty="0">
                <a:highlight>
                  <a:srgbClr val="FFFF00"/>
                </a:highlight>
                <a:latin typeface="Times New Roman" panose="02020603050405020304" pitchFamily="18" charset="0"/>
                <a:cs typeface="Times New Roman" panose="02020603050405020304" pitchFamily="18" charset="0"/>
              </a:rPr>
              <a:t>Behavioral Analysis</a:t>
            </a:r>
          </a:p>
        </p:txBody>
      </p:sp>
      <p:sp>
        <p:nvSpPr>
          <p:cNvPr id="25" name="TextBox 24">
            <a:extLst>
              <a:ext uri="{FF2B5EF4-FFF2-40B4-BE49-F238E27FC236}">
                <a16:creationId xmlns:a16="http://schemas.microsoft.com/office/drawing/2014/main" id="{52E507E9-3580-8542-8F6D-23D93301FE85}"/>
              </a:ext>
            </a:extLst>
          </p:cNvPr>
          <p:cNvSpPr txBox="1"/>
          <p:nvPr/>
        </p:nvSpPr>
        <p:spPr>
          <a:xfrm>
            <a:off x="733340" y="9596735"/>
            <a:ext cx="11535330" cy="1015663"/>
          </a:xfrm>
          <a:prstGeom prst="rect">
            <a:avLst/>
          </a:prstGeom>
          <a:solidFill>
            <a:schemeClr val="bg1">
              <a:lumMod val="85000"/>
            </a:schemeClr>
          </a:solidFill>
        </p:spPr>
        <p:txBody>
          <a:bodyPr wrap="square" rtlCol="0">
            <a:spAutoFit/>
          </a:bodyPr>
          <a:lstStyle/>
          <a:p>
            <a:pPr algn="ctr"/>
            <a:r>
              <a:rPr lang="en-US" sz="6000" dirty="0">
                <a:latin typeface="Times New Roman" panose="02020603050405020304" pitchFamily="18" charset="0"/>
                <a:cs typeface="Times New Roman" panose="02020603050405020304" pitchFamily="18" charset="0"/>
              </a:rPr>
              <a:t>Move spiders here</a:t>
            </a:r>
          </a:p>
        </p:txBody>
      </p:sp>
      <p:sp>
        <p:nvSpPr>
          <p:cNvPr id="29" name="TextBox 28">
            <a:extLst>
              <a:ext uri="{FF2B5EF4-FFF2-40B4-BE49-F238E27FC236}">
                <a16:creationId xmlns:a16="http://schemas.microsoft.com/office/drawing/2014/main" id="{56BBE289-3DC6-67E3-ACE3-F4A9E447E082}"/>
              </a:ext>
            </a:extLst>
          </p:cNvPr>
          <p:cNvSpPr txBox="1"/>
          <p:nvPr/>
        </p:nvSpPr>
        <p:spPr>
          <a:xfrm>
            <a:off x="26486378" y="22655312"/>
            <a:ext cx="11075311" cy="1015663"/>
          </a:xfrm>
          <a:prstGeom prst="rect">
            <a:avLst/>
          </a:prstGeom>
          <a:solidFill>
            <a:schemeClr val="bg1">
              <a:lumMod val="85000"/>
            </a:schemeClr>
          </a:solidFill>
        </p:spPr>
        <p:txBody>
          <a:bodyPr wrap="square">
            <a:spAutoFit/>
          </a:bodyPr>
          <a:lstStyle/>
          <a:p>
            <a:pPr algn="ctr"/>
            <a:r>
              <a:rPr lang="en-US" sz="6000" dirty="0">
                <a:latin typeface="Times New Roman" panose="02020603050405020304" pitchFamily="18" charset="0"/>
                <a:cs typeface="Times New Roman" panose="02020603050405020304" pitchFamily="18" charset="0"/>
              </a:rPr>
              <a:t>Acknowledgements</a:t>
            </a:r>
          </a:p>
        </p:txBody>
      </p:sp>
      <p:sp>
        <p:nvSpPr>
          <p:cNvPr id="31" name="TextBox 30">
            <a:extLst>
              <a:ext uri="{FF2B5EF4-FFF2-40B4-BE49-F238E27FC236}">
                <a16:creationId xmlns:a16="http://schemas.microsoft.com/office/drawing/2014/main" id="{8FF13E8A-4951-EFC2-55DE-5D667B456661}"/>
              </a:ext>
            </a:extLst>
          </p:cNvPr>
          <p:cNvSpPr txBox="1"/>
          <p:nvPr/>
        </p:nvSpPr>
        <p:spPr>
          <a:xfrm>
            <a:off x="1938548" y="18046887"/>
            <a:ext cx="5818248" cy="1015663"/>
          </a:xfrm>
          <a:prstGeom prst="rect">
            <a:avLst/>
          </a:prstGeom>
          <a:noFill/>
        </p:spPr>
        <p:txBody>
          <a:bodyPr wrap="square" rtlCol="0">
            <a:spAutoFit/>
          </a:bodyPr>
          <a:lstStyle/>
          <a:p>
            <a:pPr algn="r"/>
            <a:r>
              <a:rPr lang="en-US" sz="2000" b="1" dirty="0">
                <a:latin typeface="Times New Roman" panose="02020603050405020304" pitchFamily="18" charset="0"/>
                <a:cs typeface="Times New Roman" panose="02020603050405020304" pitchFamily="18" charset="0"/>
              </a:rPr>
              <a:t>Figure 2:</a:t>
            </a:r>
            <a:r>
              <a:rPr lang="en-US" sz="2000" dirty="0">
                <a:latin typeface="Times New Roman" panose="02020603050405020304" pitchFamily="18" charset="0"/>
                <a:cs typeface="Times New Roman" panose="02020603050405020304" pitchFamily="18" charset="0"/>
              </a:rPr>
              <a:t> The spiders were observed for 5 days on a 12-hour light/dark cycle. Then, the spiders were observed in complete darkness for 9 days. </a:t>
            </a:r>
            <a:endParaRPr lang="en-US" sz="2000"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C24D3247-B846-16B5-EACB-E88B943CDE13}"/>
              </a:ext>
            </a:extLst>
          </p:cNvPr>
          <p:cNvSpPr txBox="1"/>
          <p:nvPr/>
        </p:nvSpPr>
        <p:spPr>
          <a:xfrm>
            <a:off x="600535" y="10723470"/>
            <a:ext cx="11808363" cy="138499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A behavioral analysis was performed on 32 </a:t>
            </a:r>
            <a:r>
              <a:rPr lang="en-US" sz="2800" i="1" dirty="0" err="1">
                <a:latin typeface="Times New Roman" panose="02020603050405020304" pitchFamily="18" charset="0"/>
                <a:cs typeface="Times New Roman" panose="02020603050405020304" pitchFamily="18" charset="0"/>
              </a:rPr>
              <a:t>Metazygia</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wittfeldae</a:t>
            </a:r>
            <a:r>
              <a:rPr lang="en-US" sz="2800" i="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spiders (Figure 1) at East Tennessee State University. We used Python to create raster plots to visualize circadian rhythms and their free-running period (Figures 1&amp;2).</a:t>
            </a:r>
          </a:p>
        </p:txBody>
      </p:sp>
      <p:sp>
        <p:nvSpPr>
          <p:cNvPr id="346" name="TextBox 345">
            <a:extLst>
              <a:ext uri="{FF2B5EF4-FFF2-40B4-BE49-F238E27FC236}">
                <a16:creationId xmlns:a16="http://schemas.microsoft.com/office/drawing/2014/main" id="{6B800405-69C9-413F-AC81-A1B51F08CAC0}"/>
              </a:ext>
            </a:extLst>
          </p:cNvPr>
          <p:cNvSpPr txBox="1"/>
          <p:nvPr/>
        </p:nvSpPr>
        <p:spPr>
          <a:xfrm>
            <a:off x="148642" y="19235647"/>
            <a:ext cx="12534702" cy="954107"/>
          </a:xfrm>
          <a:prstGeom prst="rect">
            <a:avLst/>
          </a:prstGeom>
          <a:noFill/>
          <a:ln>
            <a:noFill/>
          </a:ln>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The length of the spider’s new day was calculated using the Lomb-</a:t>
            </a:r>
            <a:r>
              <a:rPr lang="en-US" sz="2800" dirty="0" err="1">
                <a:latin typeface="Times New Roman" panose="02020603050405020304" pitchFamily="18" charset="0"/>
                <a:cs typeface="Times New Roman" panose="02020603050405020304" pitchFamily="18" charset="0"/>
              </a:rPr>
              <a:t>Scargle</a:t>
            </a:r>
            <a:r>
              <a:rPr lang="en-US" sz="2800" dirty="0">
                <a:latin typeface="Times New Roman" panose="02020603050405020304" pitchFamily="18" charset="0"/>
                <a:cs typeface="Times New Roman" panose="02020603050405020304" pitchFamily="18" charset="0"/>
              </a:rPr>
              <a:t> statistical model. This new period was used to make a new raster plot (Figures 3&amp;4).</a:t>
            </a:r>
          </a:p>
        </p:txBody>
      </p:sp>
      <p:grpSp>
        <p:nvGrpSpPr>
          <p:cNvPr id="349" name="Group 348">
            <a:extLst>
              <a:ext uri="{FF2B5EF4-FFF2-40B4-BE49-F238E27FC236}">
                <a16:creationId xmlns:a16="http://schemas.microsoft.com/office/drawing/2014/main" id="{6AB3B3B2-78CB-4AD1-8F00-2380027C67A0}"/>
              </a:ext>
            </a:extLst>
          </p:cNvPr>
          <p:cNvGrpSpPr/>
          <p:nvPr/>
        </p:nvGrpSpPr>
        <p:grpSpPr>
          <a:xfrm>
            <a:off x="7234988" y="21745486"/>
            <a:ext cx="4500236" cy="4964337"/>
            <a:chOff x="7614205" y="1289687"/>
            <a:chExt cx="4611795" cy="5290452"/>
          </a:xfrm>
        </p:grpSpPr>
        <p:pic>
          <p:nvPicPr>
            <p:cNvPr id="351" name="Picture 350" descr="A screenshot of a cell phone&#10;&#10;Description automatically generated">
              <a:extLst>
                <a:ext uri="{FF2B5EF4-FFF2-40B4-BE49-F238E27FC236}">
                  <a16:creationId xmlns:a16="http://schemas.microsoft.com/office/drawing/2014/main" id="{13B8AFA4-A88A-4B4B-9066-59AD0C11D4A5}"/>
                </a:ext>
              </a:extLst>
            </p:cNvPr>
            <p:cNvPicPr>
              <a:picLocks noChangeAspect="1"/>
            </p:cNvPicPr>
            <p:nvPr/>
          </p:nvPicPr>
          <p:blipFill rotWithShape="1">
            <a:blip r:embed="rId7">
              <a:extLst>
                <a:ext uri="{28A0092B-C50C-407E-A947-70E740481C1C}">
                  <a14:useLocalDpi xmlns:a14="http://schemas.microsoft.com/office/drawing/2010/main" val="0"/>
                </a:ext>
              </a:extLst>
            </a:blip>
            <a:srcRect l="9500" t="7413" r="-864" b="12495"/>
            <a:stretch/>
          </p:blipFill>
          <p:spPr>
            <a:xfrm>
              <a:off x="8230004" y="1289687"/>
              <a:ext cx="3995996" cy="5254505"/>
            </a:xfrm>
            <a:prstGeom prst="rect">
              <a:avLst/>
            </a:prstGeom>
          </p:spPr>
        </p:pic>
        <p:sp>
          <p:nvSpPr>
            <p:cNvPr id="352" name="TextBox 351">
              <a:extLst>
                <a:ext uri="{FF2B5EF4-FFF2-40B4-BE49-F238E27FC236}">
                  <a16:creationId xmlns:a16="http://schemas.microsoft.com/office/drawing/2014/main" id="{91477DC4-161A-440A-8622-00A1AF92EE41}"/>
                </a:ext>
              </a:extLst>
            </p:cNvPr>
            <p:cNvSpPr txBox="1"/>
            <p:nvPr/>
          </p:nvSpPr>
          <p:spPr>
            <a:xfrm>
              <a:off x="7616485" y="1758496"/>
              <a:ext cx="701286" cy="27059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1</a:t>
              </a:r>
            </a:p>
          </p:txBody>
        </p:sp>
        <p:sp>
          <p:nvSpPr>
            <p:cNvPr id="353" name="TextBox 352">
              <a:extLst>
                <a:ext uri="{FF2B5EF4-FFF2-40B4-BE49-F238E27FC236}">
                  <a16:creationId xmlns:a16="http://schemas.microsoft.com/office/drawing/2014/main" id="{2B54D0EC-ED0D-45DD-826A-2048B4910F4D}"/>
                </a:ext>
              </a:extLst>
            </p:cNvPr>
            <p:cNvSpPr txBox="1"/>
            <p:nvPr/>
          </p:nvSpPr>
          <p:spPr>
            <a:xfrm>
              <a:off x="7614205" y="2328614"/>
              <a:ext cx="701286" cy="27059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2</a:t>
              </a:r>
            </a:p>
          </p:txBody>
        </p:sp>
        <p:sp>
          <p:nvSpPr>
            <p:cNvPr id="354" name="TextBox 353">
              <a:extLst>
                <a:ext uri="{FF2B5EF4-FFF2-40B4-BE49-F238E27FC236}">
                  <a16:creationId xmlns:a16="http://schemas.microsoft.com/office/drawing/2014/main" id="{769AE3DB-D335-4057-9110-7FE71B3C1808}"/>
                </a:ext>
              </a:extLst>
            </p:cNvPr>
            <p:cNvSpPr txBox="1"/>
            <p:nvPr/>
          </p:nvSpPr>
          <p:spPr>
            <a:xfrm>
              <a:off x="7614205" y="2847140"/>
              <a:ext cx="701286" cy="27059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3</a:t>
              </a:r>
            </a:p>
          </p:txBody>
        </p:sp>
        <p:sp>
          <p:nvSpPr>
            <p:cNvPr id="355" name="TextBox 354">
              <a:extLst>
                <a:ext uri="{FF2B5EF4-FFF2-40B4-BE49-F238E27FC236}">
                  <a16:creationId xmlns:a16="http://schemas.microsoft.com/office/drawing/2014/main" id="{61D2735A-BE28-457B-A10B-B571171A1605}"/>
                </a:ext>
              </a:extLst>
            </p:cNvPr>
            <p:cNvSpPr txBox="1"/>
            <p:nvPr/>
          </p:nvSpPr>
          <p:spPr>
            <a:xfrm>
              <a:off x="7614205" y="3372794"/>
              <a:ext cx="701286" cy="27059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4</a:t>
              </a:r>
            </a:p>
          </p:txBody>
        </p:sp>
        <p:sp>
          <p:nvSpPr>
            <p:cNvPr id="356" name="TextBox 355">
              <a:extLst>
                <a:ext uri="{FF2B5EF4-FFF2-40B4-BE49-F238E27FC236}">
                  <a16:creationId xmlns:a16="http://schemas.microsoft.com/office/drawing/2014/main" id="{429848CE-1611-436F-B053-BFA068B1A709}"/>
                </a:ext>
              </a:extLst>
            </p:cNvPr>
            <p:cNvSpPr txBox="1"/>
            <p:nvPr/>
          </p:nvSpPr>
          <p:spPr>
            <a:xfrm>
              <a:off x="7614205" y="3975749"/>
              <a:ext cx="701286" cy="27059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5</a:t>
              </a:r>
            </a:p>
          </p:txBody>
        </p:sp>
        <p:sp>
          <p:nvSpPr>
            <p:cNvPr id="357" name="TextBox 356">
              <a:extLst>
                <a:ext uri="{FF2B5EF4-FFF2-40B4-BE49-F238E27FC236}">
                  <a16:creationId xmlns:a16="http://schemas.microsoft.com/office/drawing/2014/main" id="{66DBFF6F-CF33-47B9-A0C0-A3996F246FFE}"/>
                </a:ext>
              </a:extLst>
            </p:cNvPr>
            <p:cNvSpPr txBox="1"/>
            <p:nvPr/>
          </p:nvSpPr>
          <p:spPr>
            <a:xfrm>
              <a:off x="7614205" y="4484304"/>
              <a:ext cx="701286" cy="27059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6</a:t>
              </a:r>
            </a:p>
          </p:txBody>
        </p:sp>
        <p:sp>
          <p:nvSpPr>
            <p:cNvPr id="358" name="TextBox 357">
              <a:extLst>
                <a:ext uri="{FF2B5EF4-FFF2-40B4-BE49-F238E27FC236}">
                  <a16:creationId xmlns:a16="http://schemas.microsoft.com/office/drawing/2014/main" id="{497B709A-C4C1-43CA-B38A-97C534CAB203}"/>
                </a:ext>
              </a:extLst>
            </p:cNvPr>
            <p:cNvSpPr txBox="1"/>
            <p:nvPr/>
          </p:nvSpPr>
          <p:spPr>
            <a:xfrm>
              <a:off x="7614205" y="5025979"/>
              <a:ext cx="701286" cy="27059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7</a:t>
              </a:r>
            </a:p>
          </p:txBody>
        </p:sp>
        <p:sp>
          <p:nvSpPr>
            <p:cNvPr id="359" name="TextBox 358">
              <a:extLst>
                <a:ext uri="{FF2B5EF4-FFF2-40B4-BE49-F238E27FC236}">
                  <a16:creationId xmlns:a16="http://schemas.microsoft.com/office/drawing/2014/main" id="{1AA93127-CF3F-4CAB-B725-C7FBD460AF80}"/>
                </a:ext>
              </a:extLst>
            </p:cNvPr>
            <p:cNvSpPr txBox="1"/>
            <p:nvPr/>
          </p:nvSpPr>
          <p:spPr>
            <a:xfrm>
              <a:off x="7614205" y="5607041"/>
              <a:ext cx="701286" cy="27059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8</a:t>
              </a:r>
            </a:p>
          </p:txBody>
        </p:sp>
        <p:sp>
          <p:nvSpPr>
            <p:cNvPr id="360" name="TextBox 359">
              <a:extLst>
                <a:ext uri="{FF2B5EF4-FFF2-40B4-BE49-F238E27FC236}">
                  <a16:creationId xmlns:a16="http://schemas.microsoft.com/office/drawing/2014/main" id="{C878EBC4-0C15-44EB-BF78-7BE5DA0849C8}"/>
                </a:ext>
              </a:extLst>
            </p:cNvPr>
            <p:cNvSpPr txBox="1"/>
            <p:nvPr/>
          </p:nvSpPr>
          <p:spPr>
            <a:xfrm>
              <a:off x="7614205" y="6174393"/>
              <a:ext cx="807529" cy="27059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9</a:t>
              </a:r>
            </a:p>
          </p:txBody>
        </p:sp>
        <p:cxnSp>
          <p:nvCxnSpPr>
            <p:cNvPr id="362" name="Straight Connector 361">
              <a:extLst>
                <a:ext uri="{FF2B5EF4-FFF2-40B4-BE49-F238E27FC236}">
                  <a16:creationId xmlns:a16="http://schemas.microsoft.com/office/drawing/2014/main" id="{1D9B718E-B60C-4452-B43A-49ECF0A89D9C}"/>
                </a:ext>
              </a:extLst>
            </p:cNvPr>
            <p:cNvCxnSpPr>
              <a:cxnSpLocks/>
            </p:cNvCxnSpPr>
            <p:nvPr/>
          </p:nvCxnSpPr>
          <p:spPr>
            <a:xfrm>
              <a:off x="9165520" y="6540805"/>
              <a:ext cx="0" cy="35777"/>
            </a:xfrm>
            <a:prstGeom prst="line">
              <a:avLst/>
            </a:prstGeom>
          </p:spPr>
          <p:style>
            <a:lnRef idx="3">
              <a:schemeClr val="dk1"/>
            </a:lnRef>
            <a:fillRef idx="0">
              <a:schemeClr val="dk1"/>
            </a:fillRef>
            <a:effectRef idx="2">
              <a:schemeClr val="dk1"/>
            </a:effectRef>
            <a:fontRef idx="minor">
              <a:schemeClr val="tx1"/>
            </a:fontRef>
          </p:style>
        </p:cxnSp>
        <p:cxnSp>
          <p:nvCxnSpPr>
            <p:cNvPr id="363" name="Straight Connector 362">
              <a:extLst>
                <a:ext uri="{FF2B5EF4-FFF2-40B4-BE49-F238E27FC236}">
                  <a16:creationId xmlns:a16="http://schemas.microsoft.com/office/drawing/2014/main" id="{21D2E3B9-640F-4B1E-A068-73E2A86379CC}"/>
                </a:ext>
              </a:extLst>
            </p:cNvPr>
            <p:cNvCxnSpPr>
              <a:cxnSpLocks/>
            </p:cNvCxnSpPr>
            <p:nvPr/>
          </p:nvCxnSpPr>
          <p:spPr>
            <a:xfrm>
              <a:off x="10009518" y="6539078"/>
              <a:ext cx="0" cy="35777"/>
            </a:xfrm>
            <a:prstGeom prst="line">
              <a:avLst/>
            </a:prstGeom>
          </p:spPr>
          <p:style>
            <a:lnRef idx="3">
              <a:schemeClr val="dk1"/>
            </a:lnRef>
            <a:fillRef idx="0">
              <a:schemeClr val="dk1"/>
            </a:fillRef>
            <a:effectRef idx="2">
              <a:schemeClr val="dk1"/>
            </a:effectRef>
            <a:fontRef idx="minor">
              <a:schemeClr val="tx1"/>
            </a:fontRef>
          </p:style>
        </p:cxnSp>
        <p:cxnSp>
          <p:nvCxnSpPr>
            <p:cNvPr id="364" name="Straight Connector 363">
              <a:extLst>
                <a:ext uri="{FF2B5EF4-FFF2-40B4-BE49-F238E27FC236}">
                  <a16:creationId xmlns:a16="http://schemas.microsoft.com/office/drawing/2014/main" id="{F196846B-56A8-4473-B9EE-6E77F4200D5D}"/>
                </a:ext>
              </a:extLst>
            </p:cNvPr>
            <p:cNvCxnSpPr>
              <a:cxnSpLocks/>
            </p:cNvCxnSpPr>
            <p:nvPr/>
          </p:nvCxnSpPr>
          <p:spPr>
            <a:xfrm>
              <a:off x="10851089" y="6539078"/>
              <a:ext cx="0" cy="35777"/>
            </a:xfrm>
            <a:prstGeom prst="line">
              <a:avLst/>
            </a:prstGeom>
          </p:spPr>
          <p:style>
            <a:lnRef idx="3">
              <a:schemeClr val="dk1"/>
            </a:lnRef>
            <a:fillRef idx="0">
              <a:schemeClr val="dk1"/>
            </a:fillRef>
            <a:effectRef idx="2">
              <a:schemeClr val="dk1"/>
            </a:effectRef>
            <a:fontRef idx="minor">
              <a:schemeClr val="tx1"/>
            </a:fontRef>
          </p:style>
        </p:cxnSp>
        <p:cxnSp>
          <p:nvCxnSpPr>
            <p:cNvPr id="365" name="Straight Connector 364">
              <a:extLst>
                <a:ext uri="{FF2B5EF4-FFF2-40B4-BE49-F238E27FC236}">
                  <a16:creationId xmlns:a16="http://schemas.microsoft.com/office/drawing/2014/main" id="{04601DA8-94A6-44C4-B46D-3AA2614D5626}"/>
                </a:ext>
              </a:extLst>
            </p:cNvPr>
            <p:cNvCxnSpPr>
              <a:cxnSpLocks/>
            </p:cNvCxnSpPr>
            <p:nvPr/>
          </p:nvCxnSpPr>
          <p:spPr>
            <a:xfrm>
              <a:off x="11668392" y="6544362"/>
              <a:ext cx="0" cy="35777"/>
            </a:xfrm>
            <a:prstGeom prst="line">
              <a:avLst/>
            </a:prstGeom>
          </p:spPr>
          <p:style>
            <a:lnRef idx="3">
              <a:schemeClr val="dk1"/>
            </a:lnRef>
            <a:fillRef idx="0">
              <a:schemeClr val="dk1"/>
            </a:fillRef>
            <a:effectRef idx="2">
              <a:schemeClr val="dk1"/>
            </a:effectRef>
            <a:fontRef idx="minor">
              <a:schemeClr val="tx1"/>
            </a:fontRef>
          </p:style>
        </p:cxnSp>
        <p:cxnSp>
          <p:nvCxnSpPr>
            <p:cNvPr id="366" name="Straight Connector 365">
              <a:extLst>
                <a:ext uri="{FF2B5EF4-FFF2-40B4-BE49-F238E27FC236}">
                  <a16:creationId xmlns:a16="http://schemas.microsoft.com/office/drawing/2014/main" id="{7C86586D-DACE-40E3-89DE-A9EBE18C0E26}"/>
                </a:ext>
              </a:extLst>
            </p:cNvPr>
            <p:cNvCxnSpPr>
              <a:cxnSpLocks/>
            </p:cNvCxnSpPr>
            <p:nvPr/>
          </p:nvCxnSpPr>
          <p:spPr>
            <a:xfrm>
              <a:off x="8460114" y="6539078"/>
              <a:ext cx="0" cy="35777"/>
            </a:xfrm>
            <a:prstGeom prst="line">
              <a:avLst/>
            </a:prstGeom>
          </p:spPr>
          <p:style>
            <a:lnRef idx="3">
              <a:schemeClr val="dk1"/>
            </a:lnRef>
            <a:fillRef idx="0">
              <a:schemeClr val="dk1"/>
            </a:fillRef>
            <a:effectRef idx="2">
              <a:schemeClr val="dk1"/>
            </a:effectRef>
            <a:fontRef idx="minor">
              <a:schemeClr val="tx1"/>
            </a:fontRef>
          </p:style>
        </p:cxnSp>
      </p:grpSp>
      <p:grpSp>
        <p:nvGrpSpPr>
          <p:cNvPr id="1046" name="Group 1045">
            <a:extLst>
              <a:ext uri="{FF2B5EF4-FFF2-40B4-BE49-F238E27FC236}">
                <a16:creationId xmlns:a16="http://schemas.microsoft.com/office/drawing/2014/main" id="{28A53D10-9CF7-5BBF-F359-0BDC3149F0BD}"/>
              </a:ext>
            </a:extLst>
          </p:cNvPr>
          <p:cNvGrpSpPr/>
          <p:nvPr/>
        </p:nvGrpSpPr>
        <p:grpSpPr>
          <a:xfrm>
            <a:off x="748909" y="21453289"/>
            <a:ext cx="4623163" cy="5445062"/>
            <a:chOff x="6955866" y="13479285"/>
            <a:chExt cx="4623163" cy="5445062"/>
          </a:xfrm>
        </p:grpSpPr>
        <p:sp>
          <p:nvSpPr>
            <p:cNvPr id="368" name="TextBox 367">
              <a:extLst>
                <a:ext uri="{FF2B5EF4-FFF2-40B4-BE49-F238E27FC236}">
                  <a16:creationId xmlns:a16="http://schemas.microsoft.com/office/drawing/2014/main" id="{6DECD614-096E-488B-8BE0-777D5641C659}"/>
                </a:ext>
              </a:extLst>
            </p:cNvPr>
            <p:cNvSpPr txBox="1"/>
            <p:nvPr/>
          </p:nvSpPr>
          <p:spPr>
            <a:xfrm>
              <a:off x="6971824" y="14049472"/>
              <a:ext cx="683394"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1</a:t>
              </a:r>
            </a:p>
          </p:txBody>
        </p:sp>
        <p:sp>
          <p:nvSpPr>
            <p:cNvPr id="369" name="TextBox 368">
              <a:extLst>
                <a:ext uri="{FF2B5EF4-FFF2-40B4-BE49-F238E27FC236}">
                  <a16:creationId xmlns:a16="http://schemas.microsoft.com/office/drawing/2014/main" id="{1C9109E9-2656-4B6D-B3FC-9BF563D89277}"/>
                </a:ext>
              </a:extLst>
            </p:cNvPr>
            <p:cNvSpPr txBox="1"/>
            <p:nvPr/>
          </p:nvSpPr>
          <p:spPr>
            <a:xfrm>
              <a:off x="6955866" y="14600177"/>
              <a:ext cx="683394"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2</a:t>
              </a:r>
            </a:p>
          </p:txBody>
        </p:sp>
        <p:sp>
          <p:nvSpPr>
            <p:cNvPr id="370" name="TextBox 369">
              <a:extLst>
                <a:ext uri="{FF2B5EF4-FFF2-40B4-BE49-F238E27FC236}">
                  <a16:creationId xmlns:a16="http://schemas.microsoft.com/office/drawing/2014/main" id="{26A95D6F-155C-4616-9BEE-EC833B1E1B4C}"/>
                </a:ext>
              </a:extLst>
            </p:cNvPr>
            <p:cNvSpPr txBox="1"/>
            <p:nvPr/>
          </p:nvSpPr>
          <p:spPr>
            <a:xfrm>
              <a:off x="6968026" y="15127218"/>
              <a:ext cx="683394"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3</a:t>
              </a:r>
            </a:p>
          </p:txBody>
        </p:sp>
        <p:sp>
          <p:nvSpPr>
            <p:cNvPr id="371" name="TextBox 370">
              <a:extLst>
                <a:ext uri="{FF2B5EF4-FFF2-40B4-BE49-F238E27FC236}">
                  <a16:creationId xmlns:a16="http://schemas.microsoft.com/office/drawing/2014/main" id="{656ABFD3-AEAC-4272-AEAE-BD09489980EB}"/>
                </a:ext>
              </a:extLst>
            </p:cNvPr>
            <p:cNvSpPr txBox="1"/>
            <p:nvPr/>
          </p:nvSpPr>
          <p:spPr>
            <a:xfrm>
              <a:off x="6983732" y="15675091"/>
              <a:ext cx="683394"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4</a:t>
              </a:r>
            </a:p>
          </p:txBody>
        </p:sp>
        <p:sp>
          <p:nvSpPr>
            <p:cNvPr id="372" name="TextBox 371">
              <a:extLst>
                <a:ext uri="{FF2B5EF4-FFF2-40B4-BE49-F238E27FC236}">
                  <a16:creationId xmlns:a16="http://schemas.microsoft.com/office/drawing/2014/main" id="{A28603FC-2397-4A0B-B2E6-C59423331449}"/>
                </a:ext>
              </a:extLst>
            </p:cNvPr>
            <p:cNvSpPr txBox="1"/>
            <p:nvPr/>
          </p:nvSpPr>
          <p:spPr>
            <a:xfrm>
              <a:off x="6963849" y="16189456"/>
              <a:ext cx="683394"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5</a:t>
              </a:r>
            </a:p>
          </p:txBody>
        </p:sp>
        <p:sp>
          <p:nvSpPr>
            <p:cNvPr id="373" name="TextBox 372">
              <a:extLst>
                <a:ext uri="{FF2B5EF4-FFF2-40B4-BE49-F238E27FC236}">
                  <a16:creationId xmlns:a16="http://schemas.microsoft.com/office/drawing/2014/main" id="{1C09ABF4-0A11-4ECC-9ED3-FA4B70086013}"/>
                </a:ext>
              </a:extLst>
            </p:cNvPr>
            <p:cNvSpPr txBox="1"/>
            <p:nvPr/>
          </p:nvSpPr>
          <p:spPr>
            <a:xfrm>
              <a:off x="6971824" y="16716632"/>
              <a:ext cx="683394"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6</a:t>
              </a:r>
            </a:p>
          </p:txBody>
        </p:sp>
        <p:sp>
          <p:nvSpPr>
            <p:cNvPr id="374" name="TextBox 373">
              <a:extLst>
                <a:ext uri="{FF2B5EF4-FFF2-40B4-BE49-F238E27FC236}">
                  <a16:creationId xmlns:a16="http://schemas.microsoft.com/office/drawing/2014/main" id="{EF06F1CC-ABA0-4919-9EAD-96F055E10D32}"/>
                </a:ext>
              </a:extLst>
            </p:cNvPr>
            <p:cNvSpPr txBox="1"/>
            <p:nvPr/>
          </p:nvSpPr>
          <p:spPr>
            <a:xfrm>
              <a:off x="6969005" y="17283056"/>
              <a:ext cx="683394"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7</a:t>
              </a:r>
            </a:p>
          </p:txBody>
        </p:sp>
        <p:sp>
          <p:nvSpPr>
            <p:cNvPr id="375" name="TextBox 374">
              <a:extLst>
                <a:ext uri="{FF2B5EF4-FFF2-40B4-BE49-F238E27FC236}">
                  <a16:creationId xmlns:a16="http://schemas.microsoft.com/office/drawing/2014/main" id="{D8C60FFA-F402-4C5E-B172-D6D955ADEA0B}"/>
                </a:ext>
              </a:extLst>
            </p:cNvPr>
            <p:cNvSpPr txBox="1"/>
            <p:nvPr/>
          </p:nvSpPr>
          <p:spPr>
            <a:xfrm>
              <a:off x="6969006" y="17793134"/>
              <a:ext cx="683394"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8</a:t>
              </a:r>
            </a:p>
          </p:txBody>
        </p:sp>
        <p:sp>
          <p:nvSpPr>
            <p:cNvPr id="376" name="TextBox 375">
              <a:extLst>
                <a:ext uri="{FF2B5EF4-FFF2-40B4-BE49-F238E27FC236}">
                  <a16:creationId xmlns:a16="http://schemas.microsoft.com/office/drawing/2014/main" id="{23ACF521-370A-4FC2-BC44-34143772041C}"/>
                </a:ext>
              </a:extLst>
            </p:cNvPr>
            <p:cNvSpPr txBox="1"/>
            <p:nvPr/>
          </p:nvSpPr>
          <p:spPr>
            <a:xfrm>
              <a:off x="6969005" y="18367527"/>
              <a:ext cx="786927"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9</a:t>
              </a:r>
            </a:p>
          </p:txBody>
        </p:sp>
        <p:sp>
          <p:nvSpPr>
            <p:cNvPr id="377" name="TextBox 376">
              <a:extLst>
                <a:ext uri="{FF2B5EF4-FFF2-40B4-BE49-F238E27FC236}">
                  <a16:creationId xmlns:a16="http://schemas.microsoft.com/office/drawing/2014/main" id="{A34DF838-6BB7-4100-B43A-999F44D6FAD2}"/>
                </a:ext>
              </a:extLst>
            </p:cNvPr>
            <p:cNvSpPr txBox="1"/>
            <p:nvPr/>
          </p:nvSpPr>
          <p:spPr>
            <a:xfrm>
              <a:off x="7574608" y="18693515"/>
              <a:ext cx="4004421" cy="230832"/>
            </a:xfrm>
            <a:prstGeom prst="rect">
              <a:avLst/>
            </a:prstGeom>
            <a:noFill/>
          </p:spPr>
          <p:txBody>
            <a:bodyPr wrap="square" rtlCol="0">
              <a:spAutoFit/>
            </a:bodyPr>
            <a:lstStyle/>
            <a:p>
              <a:r>
                <a:rPr lang="en-US" sz="900" dirty="0">
                  <a:latin typeface="Times New Roman" panose="02020603050405020304" pitchFamily="18" charset="0"/>
                  <a:cs typeface="Times New Roman" panose="02020603050405020304" pitchFamily="18" charset="0"/>
                </a:rPr>
                <a:t> 0:00                    6:00                    12:00                 18:00                   24:00</a:t>
              </a:r>
            </a:p>
          </p:txBody>
        </p:sp>
        <p:cxnSp>
          <p:nvCxnSpPr>
            <p:cNvPr id="378" name="Straight Connector 377">
              <a:extLst>
                <a:ext uri="{FF2B5EF4-FFF2-40B4-BE49-F238E27FC236}">
                  <a16:creationId xmlns:a16="http://schemas.microsoft.com/office/drawing/2014/main" id="{1537C242-D1FE-4196-8A40-27CD6EF6AA83}"/>
                </a:ext>
              </a:extLst>
            </p:cNvPr>
            <p:cNvCxnSpPr>
              <a:cxnSpLocks/>
            </p:cNvCxnSpPr>
            <p:nvPr/>
          </p:nvCxnSpPr>
          <p:spPr>
            <a:xfrm flipH="1">
              <a:off x="8721534" y="18663444"/>
              <a:ext cx="1" cy="34329"/>
            </a:xfrm>
            <a:prstGeom prst="line">
              <a:avLst/>
            </a:prstGeom>
          </p:spPr>
          <p:style>
            <a:lnRef idx="3">
              <a:schemeClr val="dk1"/>
            </a:lnRef>
            <a:fillRef idx="0">
              <a:schemeClr val="dk1"/>
            </a:fillRef>
            <a:effectRef idx="2">
              <a:schemeClr val="dk1"/>
            </a:effectRef>
            <a:fontRef idx="minor">
              <a:schemeClr val="tx1"/>
            </a:fontRef>
          </p:style>
        </p:cxnSp>
        <p:cxnSp>
          <p:nvCxnSpPr>
            <p:cNvPr id="379" name="Straight Connector 378">
              <a:extLst>
                <a:ext uri="{FF2B5EF4-FFF2-40B4-BE49-F238E27FC236}">
                  <a16:creationId xmlns:a16="http://schemas.microsoft.com/office/drawing/2014/main" id="{10333FF7-F482-458B-8B61-8C92D387898B}"/>
                </a:ext>
              </a:extLst>
            </p:cNvPr>
            <p:cNvCxnSpPr>
              <a:cxnSpLocks/>
            </p:cNvCxnSpPr>
            <p:nvPr/>
          </p:nvCxnSpPr>
          <p:spPr>
            <a:xfrm flipH="1">
              <a:off x="9764737" y="18661400"/>
              <a:ext cx="1" cy="34329"/>
            </a:xfrm>
            <a:prstGeom prst="line">
              <a:avLst/>
            </a:prstGeom>
          </p:spPr>
          <p:style>
            <a:lnRef idx="3">
              <a:schemeClr val="dk1"/>
            </a:lnRef>
            <a:fillRef idx="0">
              <a:schemeClr val="dk1"/>
            </a:fillRef>
            <a:effectRef idx="2">
              <a:schemeClr val="dk1"/>
            </a:effectRef>
            <a:fontRef idx="minor">
              <a:schemeClr val="tx1"/>
            </a:fontRef>
          </p:style>
        </p:cxnSp>
        <p:cxnSp>
          <p:nvCxnSpPr>
            <p:cNvPr id="380" name="Straight Connector 379">
              <a:extLst>
                <a:ext uri="{FF2B5EF4-FFF2-40B4-BE49-F238E27FC236}">
                  <a16:creationId xmlns:a16="http://schemas.microsoft.com/office/drawing/2014/main" id="{A6748F8E-C50F-41AA-B0F6-4DCE354B94A4}"/>
                </a:ext>
              </a:extLst>
            </p:cNvPr>
            <p:cNvCxnSpPr>
              <a:cxnSpLocks/>
            </p:cNvCxnSpPr>
            <p:nvPr/>
          </p:nvCxnSpPr>
          <p:spPr>
            <a:xfrm flipH="1">
              <a:off x="10804941" y="18661400"/>
              <a:ext cx="1" cy="34329"/>
            </a:xfrm>
            <a:prstGeom prst="line">
              <a:avLst/>
            </a:prstGeom>
          </p:spPr>
          <p:style>
            <a:lnRef idx="3">
              <a:schemeClr val="dk1"/>
            </a:lnRef>
            <a:fillRef idx="0">
              <a:schemeClr val="dk1"/>
            </a:fillRef>
            <a:effectRef idx="2">
              <a:schemeClr val="dk1"/>
            </a:effectRef>
            <a:fontRef idx="minor">
              <a:schemeClr val="tx1"/>
            </a:fontRef>
          </p:style>
        </p:cxnSp>
        <p:cxnSp>
          <p:nvCxnSpPr>
            <p:cNvPr id="381" name="Straight Connector 380">
              <a:extLst>
                <a:ext uri="{FF2B5EF4-FFF2-40B4-BE49-F238E27FC236}">
                  <a16:creationId xmlns:a16="http://schemas.microsoft.com/office/drawing/2014/main" id="{F95FB6E4-D090-442B-B2DD-5C2EB7F0E325}"/>
                </a:ext>
              </a:extLst>
            </p:cNvPr>
            <p:cNvCxnSpPr>
              <a:cxnSpLocks/>
            </p:cNvCxnSpPr>
            <p:nvPr/>
          </p:nvCxnSpPr>
          <p:spPr>
            <a:xfrm flipH="1">
              <a:off x="7849634" y="18661400"/>
              <a:ext cx="1" cy="34329"/>
            </a:xfrm>
            <a:prstGeom prst="line">
              <a:avLst/>
            </a:prstGeom>
          </p:spPr>
          <p:style>
            <a:lnRef idx="3">
              <a:schemeClr val="dk1"/>
            </a:lnRef>
            <a:fillRef idx="0">
              <a:schemeClr val="dk1"/>
            </a:fillRef>
            <a:effectRef idx="2">
              <a:schemeClr val="dk1"/>
            </a:effectRef>
            <a:fontRef idx="minor">
              <a:schemeClr val="tx1"/>
            </a:fontRef>
          </p:style>
        </p:cxnSp>
        <p:pic>
          <p:nvPicPr>
            <p:cNvPr id="382" name="Picture 381" descr="A screenshot of a phone&#10;&#10;Description automatically generated">
              <a:extLst>
                <a:ext uri="{FF2B5EF4-FFF2-40B4-BE49-F238E27FC236}">
                  <a16:creationId xmlns:a16="http://schemas.microsoft.com/office/drawing/2014/main" id="{91017C43-258B-489A-867C-B7E80F51E620}"/>
                </a:ext>
              </a:extLst>
            </p:cNvPr>
            <p:cNvPicPr>
              <a:picLocks noChangeAspect="1"/>
            </p:cNvPicPr>
            <p:nvPr/>
          </p:nvPicPr>
          <p:blipFill rotWithShape="1">
            <a:blip r:embed="rId8">
              <a:extLst>
                <a:ext uri="{28A0092B-C50C-407E-A947-70E740481C1C}">
                  <a14:useLocalDpi xmlns:a14="http://schemas.microsoft.com/office/drawing/2010/main" val="0"/>
                </a:ext>
              </a:extLst>
            </a:blip>
            <a:srcRect l="12593" t="11018" r="8954" b="11785"/>
            <a:stretch/>
          </p:blipFill>
          <p:spPr>
            <a:xfrm>
              <a:off x="7655217" y="13903147"/>
              <a:ext cx="3420968" cy="4834305"/>
            </a:xfrm>
            <a:prstGeom prst="rect">
              <a:avLst/>
            </a:prstGeom>
          </p:spPr>
        </p:pic>
        <p:sp>
          <p:nvSpPr>
            <p:cNvPr id="384" name="TextBox 383">
              <a:extLst>
                <a:ext uri="{FF2B5EF4-FFF2-40B4-BE49-F238E27FC236}">
                  <a16:creationId xmlns:a16="http://schemas.microsoft.com/office/drawing/2014/main" id="{E6E68A97-6D48-421A-8440-4CFD204BB819}"/>
                </a:ext>
              </a:extLst>
            </p:cNvPr>
            <p:cNvSpPr txBox="1"/>
            <p:nvPr/>
          </p:nvSpPr>
          <p:spPr>
            <a:xfrm>
              <a:off x="7520375" y="13479285"/>
              <a:ext cx="3499778"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Spider Activity on a </a:t>
              </a:r>
              <a:r>
                <a:rPr lang="en-US" b="1" dirty="0">
                  <a:solidFill>
                    <a:srgbClr val="00B050"/>
                  </a:solidFill>
                  <a:latin typeface="Times New Roman" panose="02020603050405020304" pitchFamily="18" charset="0"/>
                  <a:cs typeface="Times New Roman" panose="02020603050405020304" pitchFamily="18" charset="0"/>
                </a:rPr>
                <a:t>24 Hour</a:t>
              </a:r>
              <a:r>
                <a:rPr lang="en-US" b="1" dirty="0">
                  <a:latin typeface="Times New Roman" panose="02020603050405020304" pitchFamily="18" charset="0"/>
                  <a:cs typeface="Times New Roman" panose="02020603050405020304" pitchFamily="18" charset="0"/>
                </a:rPr>
                <a:t> Day</a:t>
              </a:r>
            </a:p>
          </p:txBody>
        </p:sp>
      </p:grpSp>
      <p:sp>
        <p:nvSpPr>
          <p:cNvPr id="385" name="TextBox 384">
            <a:extLst>
              <a:ext uri="{FF2B5EF4-FFF2-40B4-BE49-F238E27FC236}">
                <a16:creationId xmlns:a16="http://schemas.microsoft.com/office/drawing/2014/main" id="{CEA18424-8547-4867-8423-442F831FB47E}"/>
              </a:ext>
            </a:extLst>
          </p:cNvPr>
          <p:cNvSpPr txBox="1"/>
          <p:nvPr/>
        </p:nvSpPr>
        <p:spPr>
          <a:xfrm>
            <a:off x="7670512" y="21518420"/>
            <a:ext cx="4000081"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Spider Activity on a </a:t>
            </a:r>
            <a:r>
              <a:rPr lang="en-US" b="1" dirty="0">
                <a:solidFill>
                  <a:srgbClr val="FF0000"/>
                </a:solidFill>
                <a:latin typeface="Times New Roman" panose="02020603050405020304" pitchFamily="18" charset="0"/>
                <a:cs typeface="Times New Roman" panose="02020603050405020304" pitchFamily="18" charset="0"/>
              </a:rPr>
              <a:t>22.2 Hour</a:t>
            </a:r>
            <a:r>
              <a:rPr lang="en-US" b="1" dirty="0">
                <a:latin typeface="Times New Roman" panose="02020603050405020304" pitchFamily="18" charset="0"/>
                <a:cs typeface="Times New Roman" panose="02020603050405020304" pitchFamily="18" charset="0"/>
              </a:rPr>
              <a:t> “Day”</a:t>
            </a:r>
          </a:p>
        </p:txBody>
      </p:sp>
      <p:sp>
        <p:nvSpPr>
          <p:cNvPr id="388" name="TextBox 387">
            <a:extLst>
              <a:ext uri="{FF2B5EF4-FFF2-40B4-BE49-F238E27FC236}">
                <a16:creationId xmlns:a16="http://schemas.microsoft.com/office/drawing/2014/main" id="{436BBDA8-4432-462F-872E-90F70FD68D5A}"/>
              </a:ext>
            </a:extLst>
          </p:cNvPr>
          <p:cNvSpPr txBox="1"/>
          <p:nvPr/>
        </p:nvSpPr>
        <p:spPr>
          <a:xfrm>
            <a:off x="13514841" y="3568583"/>
            <a:ext cx="11163263" cy="2062103"/>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Next, the plot was split into 24 equal segments (Figure 5) to compare the average activity in the DD cycle to the LD cycle. The average activity was graphed, and both graphs show similar trends (Figures 6,7).</a:t>
            </a:r>
          </a:p>
        </p:txBody>
      </p:sp>
      <p:pic>
        <p:nvPicPr>
          <p:cNvPr id="15" name="Picture 14" descr="A graph of blue bars&#10;&#10;Description automatically generated with medium confidence">
            <a:extLst>
              <a:ext uri="{FF2B5EF4-FFF2-40B4-BE49-F238E27FC236}">
                <a16:creationId xmlns:a16="http://schemas.microsoft.com/office/drawing/2014/main" id="{3A94908D-CB7A-DC22-89F5-E737CC79609C}"/>
              </a:ext>
            </a:extLst>
          </p:cNvPr>
          <p:cNvPicPr>
            <a:picLocks noChangeAspect="1"/>
          </p:cNvPicPr>
          <p:nvPr/>
        </p:nvPicPr>
        <p:blipFill rotWithShape="1">
          <a:blip r:embed="rId9"/>
          <a:srcRect l="5640" t="6466" r="17222"/>
          <a:stretch/>
        </p:blipFill>
        <p:spPr>
          <a:xfrm>
            <a:off x="31203603" y="4638135"/>
            <a:ext cx="6516962" cy="4776901"/>
          </a:xfrm>
          <a:prstGeom prst="rect">
            <a:avLst/>
          </a:prstGeom>
        </p:spPr>
      </p:pic>
      <p:pic>
        <p:nvPicPr>
          <p:cNvPr id="19" name="Picture 18" descr="A blue rectangular object with red dots&#10;&#10;Description automatically generated">
            <a:extLst>
              <a:ext uri="{FF2B5EF4-FFF2-40B4-BE49-F238E27FC236}">
                <a16:creationId xmlns:a16="http://schemas.microsoft.com/office/drawing/2014/main" id="{DF61CA43-5D7C-1930-F963-31D24442B7A9}"/>
              </a:ext>
            </a:extLst>
          </p:cNvPr>
          <p:cNvPicPr>
            <a:picLocks noChangeAspect="1"/>
          </p:cNvPicPr>
          <p:nvPr/>
        </p:nvPicPr>
        <p:blipFill>
          <a:blip r:embed="rId10"/>
          <a:stretch>
            <a:fillRect/>
          </a:stretch>
        </p:blipFill>
        <p:spPr>
          <a:xfrm>
            <a:off x="26145106" y="5144387"/>
            <a:ext cx="4901466" cy="3977823"/>
          </a:xfrm>
          <a:prstGeom prst="rect">
            <a:avLst/>
          </a:prstGeom>
        </p:spPr>
      </p:pic>
      <p:sp>
        <p:nvSpPr>
          <p:cNvPr id="22" name="TextBox 21">
            <a:extLst>
              <a:ext uri="{FF2B5EF4-FFF2-40B4-BE49-F238E27FC236}">
                <a16:creationId xmlns:a16="http://schemas.microsoft.com/office/drawing/2014/main" id="{17EBF576-D9D5-363D-CC1B-1452122A05D9}"/>
              </a:ext>
            </a:extLst>
          </p:cNvPr>
          <p:cNvSpPr txBox="1"/>
          <p:nvPr/>
        </p:nvSpPr>
        <p:spPr>
          <a:xfrm>
            <a:off x="25322423" y="3846581"/>
            <a:ext cx="6847496" cy="1077218"/>
          </a:xfrm>
          <a:prstGeom prst="rect">
            <a:avLst/>
          </a:prstGeom>
          <a:noFill/>
        </p:spPr>
        <p:txBody>
          <a:bodyPr wrap="square" rtlCol="0">
            <a:spAutoFit/>
          </a:bodyPr>
          <a:lstStyle/>
          <a:p>
            <a:pPr algn="ctr"/>
            <a:r>
              <a:rPr lang="en-US" sz="3200" i="1" dirty="0">
                <a:latin typeface="Times New Roman" panose="02020603050405020304" pitchFamily="18" charset="0"/>
                <a:cs typeface="Times New Roman" panose="02020603050405020304" pitchFamily="18" charset="0"/>
              </a:rPr>
              <a:t>Latrodectus mactans </a:t>
            </a:r>
            <a:r>
              <a:rPr lang="en-US" sz="3200" dirty="0">
                <a:latin typeface="Times New Roman" panose="02020603050405020304" pitchFamily="18" charset="0"/>
                <a:cs typeface="Times New Roman" panose="02020603050405020304" pitchFamily="18" charset="0"/>
              </a:rPr>
              <a:t>DD Period Distribution</a:t>
            </a:r>
          </a:p>
        </p:txBody>
      </p:sp>
      <p:pic>
        <p:nvPicPr>
          <p:cNvPr id="21" name="Picture 20" descr="A graph of a number of objects&#10;&#10;Description automatically generated with medium confidence">
            <a:extLst>
              <a:ext uri="{FF2B5EF4-FFF2-40B4-BE49-F238E27FC236}">
                <a16:creationId xmlns:a16="http://schemas.microsoft.com/office/drawing/2014/main" id="{F72A7A3E-780C-70C1-5764-1B6F7B950E20}"/>
              </a:ext>
            </a:extLst>
          </p:cNvPr>
          <p:cNvPicPr>
            <a:picLocks noChangeAspect="1"/>
          </p:cNvPicPr>
          <p:nvPr/>
        </p:nvPicPr>
        <p:blipFill>
          <a:blip r:embed="rId11"/>
          <a:stretch>
            <a:fillRect/>
          </a:stretch>
        </p:blipFill>
        <p:spPr>
          <a:xfrm>
            <a:off x="26219083" y="10568211"/>
            <a:ext cx="4907015" cy="3915943"/>
          </a:xfrm>
          <a:prstGeom prst="rect">
            <a:avLst/>
          </a:prstGeom>
        </p:spPr>
      </p:pic>
      <p:sp>
        <p:nvSpPr>
          <p:cNvPr id="28" name="TextBox 27">
            <a:extLst>
              <a:ext uri="{FF2B5EF4-FFF2-40B4-BE49-F238E27FC236}">
                <a16:creationId xmlns:a16="http://schemas.microsoft.com/office/drawing/2014/main" id="{5C123A40-72DF-75D5-5797-18111BD6211C}"/>
              </a:ext>
            </a:extLst>
          </p:cNvPr>
          <p:cNvSpPr txBox="1"/>
          <p:nvPr/>
        </p:nvSpPr>
        <p:spPr>
          <a:xfrm>
            <a:off x="26081518" y="9514346"/>
            <a:ext cx="5329306" cy="1077218"/>
          </a:xfrm>
          <a:prstGeom prst="rect">
            <a:avLst/>
          </a:prstGeom>
          <a:noFill/>
        </p:spPr>
        <p:txBody>
          <a:bodyPr wrap="square" rtlCol="0">
            <a:spAutoFit/>
          </a:bodyPr>
          <a:lstStyle/>
          <a:p>
            <a:pPr algn="ctr"/>
            <a:r>
              <a:rPr lang="en-US" sz="3200" i="1" dirty="0">
                <a:latin typeface="Times New Roman" panose="02020603050405020304" pitchFamily="18" charset="0"/>
                <a:cs typeface="Times New Roman" panose="02020603050405020304" pitchFamily="18" charset="0"/>
              </a:rPr>
              <a:t>Metazygia wittfeldae </a:t>
            </a:r>
            <a:r>
              <a:rPr lang="en-US" sz="3200" dirty="0">
                <a:latin typeface="Times New Roman" panose="02020603050405020304" pitchFamily="18" charset="0"/>
                <a:cs typeface="Times New Roman" panose="02020603050405020304" pitchFamily="18" charset="0"/>
              </a:rPr>
              <a:t>DD Period Distribution</a:t>
            </a:r>
          </a:p>
        </p:txBody>
      </p:sp>
      <p:pic>
        <p:nvPicPr>
          <p:cNvPr id="14" name="Picture 2">
            <a:extLst>
              <a:ext uri="{FF2B5EF4-FFF2-40B4-BE49-F238E27FC236}">
                <a16:creationId xmlns:a16="http://schemas.microsoft.com/office/drawing/2014/main" id="{7BAEDF47-8FE9-4C2A-80E4-249A1913866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5163"/>
          <a:stretch/>
        </p:blipFill>
        <p:spPr bwMode="auto">
          <a:xfrm>
            <a:off x="31389850" y="10025898"/>
            <a:ext cx="6330715" cy="46744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screenshot of a phone&#10;&#10;Description automatically generated">
            <a:extLst>
              <a:ext uri="{FF2B5EF4-FFF2-40B4-BE49-F238E27FC236}">
                <a16:creationId xmlns:a16="http://schemas.microsoft.com/office/drawing/2014/main" id="{D2D298A1-9C56-829E-0480-B03B617EF23D}"/>
              </a:ext>
            </a:extLst>
          </p:cNvPr>
          <p:cNvPicPr>
            <a:picLocks noChangeAspect="1"/>
          </p:cNvPicPr>
          <p:nvPr/>
        </p:nvPicPr>
        <p:blipFill rotWithShape="1">
          <a:blip r:embed="rId8">
            <a:extLst>
              <a:ext uri="{28A0092B-C50C-407E-A947-70E740481C1C}">
                <a14:useLocalDpi xmlns:a14="http://schemas.microsoft.com/office/drawing/2010/main" val="0"/>
              </a:ext>
            </a:extLst>
          </a:blip>
          <a:srcRect l="16293" t="19905" r="13741" b="72111"/>
          <a:stretch/>
        </p:blipFill>
        <p:spPr>
          <a:xfrm>
            <a:off x="3418305" y="20449322"/>
            <a:ext cx="3044142" cy="521045"/>
          </a:xfrm>
          <a:prstGeom prst="rect">
            <a:avLst/>
          </a:prstGeom>
        </p:spPr>
      </p:pic>
      <p:pic>
        <p:nvPicPr>
          <p:cNvPr id="20" name="Picture 19" descr="A screenshot of a phone&#10;&#10;Description automatically generated">
            <a:extLst>
              <a:ext uri="{FF2B5EF4-FFF2-40B4-BE49-F238E27FC236}">
                <a16:creationId xmlns:a16="http://schemas.microsoft.com/office/drawing/2014/main" id="{BD4533D3-E494-0A21-D7EC-0D06BD0F9B39}"/>
              </a:ext>
            </a:extLst>
          </p:cNvPr>
          <p:cNvPicPr>
            <a:picLocks noChangeAspect="1"/>
          </p:cNvPicPr>
          <p:nvPr/>
        </p:nvPicPr>
        <p:blipFill rotWithShape="1">
          <a:blip r:embed="rId8">
            <a:extLst>
              <a:ext uri="{28A0092B-C50C-407E-A947-70E740481C1C}">
                <a14:useLocalDpi xmlns:a14="http://schemas.microsoft.com/office/drawing/2010/main" val="0"/>
              </a:ext>
            </a:extLst>
          </a:blip>
          <a:srcRect l="16685" t="28358" r="13348" b="63658"/>
          <a:stretch/>
        </p:blipFill>
        <p:spPr>
          <a:xfrm>
            <a:off x="6462446" y="20450251"/>
            <a:ext cx="3044142" cy="509863"/>
          </a:xfrm>
          <a:prstGeom prst="rect">
            <a:avLst/>
          </a:prstGeom>
        </p:spPr>
      </p:pic>
      <p:pic>
        <p:nvPicPr>
          <p:cNvPr id="37" name="Picture 36" descr="A screenshot of a phone&#10;&#10;Description automatically generated">
            <a:extLst>
              <a:ext uri="{FF2B5EF4-FFF2-40B4-BE49-F238E27FC236}">
                <a16:creationId xmlns:a16="http://schemas.microsoft.com/office/drawing/2014/main" id="{BB1F325F-994E-750F-40CD-0702960C962F}"/>
              </a:ext>
            </a:extLst>
          </p:cNvPr>
          <p:cNvPicPr>
            <a:picLocks noChangeAspect="1"/>
          </p:cNvPicPr>
          <p:nvPr/>
        </p:nvPicPr>
        <p:blipFill rotWithShape="1">
          <a:blip r:embed="rId8">
            <a:extLst>
              <a:ext uri="{28A0092B-C50C-407E-A947-70E740481C1C}">
                <a14:useLocalDpi xmlns:a14="http://schemas.microsoft.com/office/drawing/2010/main" val="0"/>
              </a:ext>
            </a:extLst>
          </a:blip>
          <a:srcRect l="14126" t="37345" r="15908" b="54671"/>
          <a:stretch/>
        </p:blipFill>
        <p:spPr>
          <a:xfrm>
            <a:off x="9506588" y="20478775"/>
            <a:ext cx="3044142" cy="509863"/>
          </a:xfrm>
          <a:prstGeom prst="rect">
            <a:avLst/>
          </a:prstGeom>
        </p:spPr>
      </p:pic>
      <p:pic>
        <p:nvPicPr>
          <p:cNvPr id="48" name="Picture 47" descr="A screenshot of a phone&#10;&#10;Description automatically generated">
            <a:extLst>
              <a:ext uri="{FF2B5EF4-FFF2-40B4-BE49-F238E27FC236}">
                <a16:creationId xmlns:a16="http://schemas.microsoft.com/office/drawing/2014/main" id="{D0729FD2-F8AB-E9CB-F198-8D2A7D5E34BD}"/>
              </a:ext>
            </a:extLst>
          </p:cNvPr>
          <p:cNvPicPr>
            <a:picLocks noChangeAspect="1"/>
          </p:cNvPicPr>
          <p:nvPr/>
        </p:nvPicPr>
        <p:blipFill rotWithShape="1">
          <a:blip r:embed="rId8">
            <a:extLst>
              <a:ext uri="{28A0092B-C50C-407E-A947-70E740481C1C}">
                <a14:useLocalDpi xmlns:a14="http://schemas.microsoft.com/office/drawing/2010/main" val="0"/>
              </a:ext>
            </a:extLst>
          </a:blip>
          <a:srcRect l="16878" t="11207" r="13156" b="80810"/>
          <a:stretch/>
        </p:blipFill>
        <p:spPr>
          <a:xfrm>
            <a:off x="374164" y="20446161"/>
            <a:ext cx="3045093" cy="521208"/>
          </a:xfrm>
          <a:prstGeom prst="rect">
            <a:avLst/>
          </a:prstGeom>
        </p:spPr>
      </p:pic>
      <p:cxnSp>
        <p:nvCxnSpPr>
          <p:cNvPr id="50" name="Straight Connector 49">
            <a:extLst>
              <a:ext uri="{FF2B5EF4-FFF2-40B4-BE49-F238E27FC236}">
                <a16:creationId xmlns:a16="http://schemas.microsoft.com/office/drawing/2014/main" id="{17B63CF2-F30B-9E12-76DA-37161FDF18AA}"/>
              </a:ext>
            </a:extLst>
          </p:cNvPr>
          <p:cNvCxnSpPr/>
          <p:nvPr/>
        </p:nvCxnSpPr>
        <p:spPr>
          <a:xfrm flipV="1">
            <a:off x="3204557" y="20472664"/>
            <a:ext cx="0" cy="182968"/>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189CDC5B-E31E-52AA-C97F-16B14B276F57}"/>
              </a:ext>
            </a:extLst>
          </p:cNvPr>
          <p:cNvCxnSpPr/>
          <p:nvPr/>
        </p:nvCxnSpPr>
        <p:spPr>
          <a:xfrm flipV="1">
            <a:off x="411257" y="20472664"/>
            <a:ext cx="0" cy="182968"/>
          </a:xfrm>
          <a:prstGeom prst="line">
            <a:avLst/>
          </a:prstGeom>
          <a:ln w="57150">
            <a:solidFill>
              <a:srgbClr val="FF0000"/>
            </a:solidFill>
          </a:ln>
        </p:spPr>
        <p:style>
          <a:lnRef idx="3">
            <a:schemeClr val="dk1"/>
          </a:lnRef>
          <a:fillRef idx="0">
            <a:schemeClr val="dk1"/>
          </a:fillRef>
          <a:effectRef idx="2">
            <a:schemeClr val="dk1"/>
          </a:effectRef>
          <a:fontRef idx="minor">
            <a:schemeClr val="tx1"/>
          </a:fontRef>
        </p:style>
      </p:cxnSp>
      <p:cxnSp>
        <p:nvCxnSpPr>
          <p:cNvPr id="91" name="Straight Connector 90">
            <a:extLst>
              <a:ext uri="{FF2B5EF4-FFF2-40B4-BE49-F238E27FC236}">
                <a16:creationId xmlns:a16="http://schemas.microsoft.com/office/drawing/2014/main" id="{EA64404F-CD6A-ECF2-045F-126B8490C483}"/>
              </a:ext>
            </a:extLst>
          </p:cNvPr>
          <p:cNvCxnSpPr>
            <a:cxnSpLocks/>
          </p:cNvCxnSpPr>
          <p:nvPr/>
        </p:nvCxnSpPr>
        <p:spPr>
          <a:xfrm>
            <a:off x="411257" y="20472664"/>
            <a:ext cx="2793300" cy="0"/>
          </a:xfrm>
          <a:prstGeom prst="line">
            <a:avLst/>
          </a:prstGeom>
          <a:ln w="57150">
            <a:solidFill>
              <a:srgbClr val="FF0000"/>
            </a:solidFill>
          </a:ln>
        </p:spPr>
        <p:style>
          <a:lnRef idx="3">
            <a:schemeClr val="dk1"/>
          </a:lnRef>
          <a:fillRef idx="0">
            <a:schemeClr val="dk1"/>
          </a:fillRef>
          <a:effectRef idx="2">
            <a:schemeClr val="dk1"/>
          </a:effectRef>
          <a:fontRef idx="minor">
            <a:schemeClr val="tx1"/>
          </a:fontRef>
        </p:style>
      </p:cxnSp>
      <p:sp>
        <p:nvSpPr>
          <p:cNvPr id="92" name="TextBox 91">
            <a:extLst>
              <a:ext uri="{FF2B5EF4-FFF2-40B4-BE49-F238E27FC236}">
                <a16:creationId xmlns:a16="http://schemas.microsoft.com/office/drawing/2014/main" id="{DC867998-46C4-E783-D276-366B5F13A2B2}"/>
              </a:ext>
            </a:extLst>
          </p:cNvPr>
          <p:cNvSpPr txBox="1"/>
          <p:nvPr/>
        </p:nvSpPr>
        <p:spPr>
          <a:xfrm>
            <a:off x="844895" y="20143478"/>
            <a:ext cx="1774209" cy="369332"/>
          </a:xfrm>
          <a:prstGeom prst="rect">
            <a:avLst/>
          </a:prstGeom>
          <a:noFill/>
          <a:ln w="12700">
            <a:noFill/>
          </a:ln>
        </p:spPr>
        <p:txBody>
          <a:bodyPr wrap="square" rtlCol="0">
            <a:spAutoFit/>
          </a:bodyPr>
          <a:lstStyle/>
          <a:p>
            <a:pPr algn="ctr"/>
            <a:r>
              <a:rPr lang="en-US" b="1" dirty="0">
                <a:ln w="3175">
                  <a:noFill/>
                </a:ln>
                <a:solidFill>
                  <a:srgbClr val="FF0000"/>
                </a:solidFill>
                <a:latin typeface="Times New Roman" panose="02020603050405020304" pitchFamily="18" charset="0"/>
                <a:cs typeface="Times New Roman" panose="02020603050405020304" pitchFamily="18" charset="0"/>
              </a:rPr>
              <a:t>22.2 hours</a:t>
            </a:r>
          </a:p>
        </p:txBody>
      </p:sp>
      <p:cxnSp>
        <p:nvCxnSpPr>
          <p:cNvPr id="108" name="Straight Connector 107">
            <a:extLst>
              <a:ext uri="{FF2B5EF4-FFF2-40B4-BE49-F238E27FC236}">
                <a16:creationId xmlns:a16="http://schemas.microsoft.com/office/drawing/2014/main" id="{754A10F3-5A3B-ECAF-D906-CD9396733D6C}"/>
              </a:ext>
            </a:extLst>
          </p:cNvPr>
          <p:cNvCxnSpPr/>
          <p:nvPr/>
        </p:nvCxnSpPr>
        <p:spPr>
          <a:xfrm flipV="1">
            <a:off x="3204557" y="20472664"/>
            <a:ext cx="0" cy="182968"/>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09" name="Straight Connector 108">
            <a:extLst>
              <a:ext uri="{FF2B5EF4-FFF2-40B4-BE49-F238E27FC236}">
                <a16:creationId xmlns:a16="http://schemas.microsoft.com/office/drawing/2014/main" id="{9F2F8B35-410A-60FD-9BB1-72FFA813A824}"/>
              </a:ext>
            </a:extLst>
          </p:cNvPr>
          <p:cNvCxnSpPr/>
          <p:nvPr/>
        </p:nvCxnSpPr>
        <p:spPr>
          <a:xfrm flipV="1">
            <a:off x="6020488" y="20472664"/>
            <a:ext cx="0" cy="182968"/>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10" name="Straight Connector 109">
            <a:extLst>
              <a:ext uri="{FF2B5EF4-FFF2-40B4-BE49-F238E27FC236}">
                <a16:creationId xmlns:a16="http://schemas.microsoft.com/office/drawing/2014/main" id="{6D9BB7BA-DB3F-22CE-C8CF-49501596BC78}"/>
              </a:ext>
            </a:extLst>
          </p:cNvPr>
          <p:cNvCxnSpPr/>
          <p:nvPr/>
        </p:nvCxnSpPr>
        <p:spPr>
          <a:xfrm flipV="1">
            <a:off x="3227188" y="20472664"/>
            <a:ext cx="0" cy="182968"/>
          </a:xfrm>
          <a:prstGeom prst="line">
            <a:avLst/>
          </a:prstGeom>
          <a:ln w="57150">
            <a:solidFill>
              <a:srgbClr val="FF0000"/>
            </a:solidFill>
          </a:ln>
        </p:spPr>
        <p:style>
          <a:lnRef idx="3">
            <a:schemeClr val="dk1"/>
          </a:lnRef>
          <a:fillRef idx="0">
            <a:schemeClr val="dk1"/>
          </a:fillRef>
          <a:effectRef idx="2">
            <a:schemeClr val="dk1"/>
          </a:effectRef>
          <a:fontRef idx="minor">
            <a:schemeClr val="tx1"/>
          </a:fontRef>
        </p:style>
      </p:cxnSp>
      <p:cxnSp>
        <p:nvCxnSpPr>
          <p:cNvPr id="111" name="Straight Connector 110">
            <a:extLst>
              <a:ext uri="{FF2B5EF4-FFF2-40B4-BE49-F238E27FC236}">
                <a16:creationId xmlns:a16="http://schemas.microsoft.com/office/drawing/2014/main" id="{70F8EB5F-221F-B8D8-5F35-5CE9F60B0D50}"/>
              </a:ext>
            </a:extLst>
          </p:cNvPr>
          <p:cNvCxnSpPr>
            <a:cxnSpLocks/>
          </p:cNvCxnSpPr>
          <p:nvPr/>
        </p:nvCxnSpPr>
        <p:spPr>
          <a:xfrm>
            <a:off x="3227188" y="20472664"/>
            <a:ext cx="2793300" cy="0"/>
          </a:xfrm>
          <a:prstGeom prst="line">
            <a:avLst/>
          </a:prstGeom>
          <a:ln w="57150">
            <a:solidFill>
              <a:srgbClr val="FF0000"/>
            </a:solidFill>
          </a:ln>
        </p:spPr>
        <p:style>
          <a:lnRef idx="3">
            <a:schemeClr val="dk1"/>
          </a:lnRef>
          <a:fillRef idx="0">
            <a:schemeClr val="dk1"/>
          </a:fillRef>
          <a:effectRef idx="2">
            <a:schemeClr val="dk1"/>
          </a:effectRef>
          <a:fontRef idx="minor">
            <a:schemeClr val="tx1"/>
          </a:fontRef>
        </p:style>
      </p:cxnSp>
      <p:sp>
        <p:nvSpPr>
          <p:cNvPr id="112" name="TextBox 111">
            <a:extLst>
              <a:ext uri="{FF2B5EF4-FFF2-40B4-BE49-F238E27FC236}">
                <a16:creationId xmlns:a16="http://schemas.microsoft.com/office/drawing/2014/main" id="{472F1545-FE38-B54F-C92C-7195FC8536D2}"/>
              </a:ext>
            </a:extLst>
          </p:cNvPr>
          <p:cNvSpPr txBox="1"/>
          <p:nvPr/>
        </p:nvSpPr>
        <p:spPr>
          <a:xfrm>
            <a:off x="3660826" y="20143478"/>
            <a:ext cx="1774209" cy="369332"/>
          </a:xfrm>
          <a:prstGeom prst="rect">
            <a:avLst/>
          </a:prstGeom>
          <a:noFill/>
        </p:spPr>
        <p:txBody>
          <a:bodyPr wrap="square" rtlCol="0">
            <a:spAutoFit/>
          </a:bodyPr>
          <a:lstStyle/>
          <a:p>
            <a:pPr algn="ctr"/>
            <a:r>
              <a:rPr lang="en-US" dirty="0">
                <a:solidFill>
                  <a:srgbClr val="FF0000"/>
                </a:solidFill>
                <a:latin typeface="Times New Roman" panose="02020603050405020304" pitchFamily="18" charset="0"/>
                <a:cs typeface="Times New Roman" panose="02020603050405020304" pitchFamily="18" charset="0"/>
              </a:rPr>
              <a:t>22.2 hours</a:t>
            </a:r>
          </a:p>
        </p:txBody>
      </p:sp>
      <p:cxnSp>
        <p:nvCxnSpPr>
          <p:cNvPr id="113" name="Straight Connector 112">
            <a:extLst>
              <a:ext uri="{FF2B5EF4-FFF2-40B4-BE49-F238E27FC236}">
                <a16:creationId xmlns:a16="http://schemas.microsoft.com/office/drawing/2014/main" id="{4F0D63D9-A420-42AF-F55F-6109DD825148}"/>
              </a:ext>
            </a:extLst>
          </p:cNvPr>
          <p:cNvCxnSpPr/>
          <p:nvPr/>
        </p:nvCxnSpPr>
        <p:spPr>
          <a:xfrm flipV="1">
            <a:off x="8826830" y="20472663"/>
            <a:ext cx="0" cy="182968"/>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14" name="Straight Connector 113">
            <a:extLst>
              <a:ext uri="{FF2B5EF4-FFF2-40B4-BE49-F238E27FC236}">
                <a16:creationId xmlns:a16="http://schemas.microsoft.com/office/drawing/2014/main" id="{D670B865-B70F-B4C3-2135-54A199092E97}"/>
              </a:ext>
            </a:extLst>
          </p:cNvPr>
          <p:cNvCxnSpPr/>
          <p:nvPr/>
        </p:nvCxnSpPr>
        <p:spPr>
          <a:xfrm flipV="1">
            <a:off x="6033530" y="20472663"/>
            <a:ext cx="0" cy="182968"/>
          </a:xfrm>
          <a:prstGeom prst="line">
            <a:avLst/>
          </a:prstGeom>
          <a:ln w="57150">
            <a:solidFill>
              <a:srgbClr val="FF0000"/>
            </a:solidFill>
          </a:ln>
        </p:spPr>
        <p:style>
          <a:lnRef idx="3">
            <a:schemeClr val="dk1"/>
          </a:lnRef>
          <a:fillRef idx="0">
            <a:schemeClr val="dk1"/>
          </a:fillRef>
          <a:effectRef idx="2">
            <a:schemeClr val="dk1"/>
          </a:effectRef>
          <a:fontRef idx="minor">
            <a:schemeClr val="tx1"/>
          </a:fontRef>
        </p:style>
      </p:cxnSp>
      <p:cxnSp>
        <p:nvCxnSpPr>
          <p:cNvPr id="115" name="Straight Connector 114">
            <a:extLst>
              <a:ext uri="{FF2B5EF4-FFF2-40B4-BE49-F238E27FC236}">
                <a16:creationId xmlns:a16="http://schemas.microsoft.com/office/drawing/2014/main" id="{AC3D7129-91D6-B2AE-3580-8656FC8E7986}"/>
              </a:ext>
            </a:extLst>
          </p:cNvPr>
          <p:cNvCxnSpPr>
            <a:cxnSpLocks/>
          </p:cNvCxnSpPr>
          <p:nvPr/>
        </p:nvCxnSpPr>
        <p:spPr>
          <a:xfrm>
            <a:off x="6033530" y="20472663"/>
            <a:ext cx="2793300" cy="0"/>
          </a:xfrm>
          <a:prstGeom prst="line">
            <a:avLst/>
          </a:prstGeom>
          <a:ln w="57150">
            <a:solidFill>
              <a:srgbClr val="FF0000"/>
            </a:solidFill>
          </a:ln>
        </p:spPr>
        <p:style>
          <a:lnRef idx="3">
            <a:schemeClr val="dk1"/>
          </a:lnRef>
          <a:fillRef idx="0">
            <a:schemeClr val="dk1"/>
          </a:fillRef>
          <a:effectRef idx="2">
            <a:schemeClr val="dk1"/>
          </a:effectRef>
          <a:fontRef idx="minor">
            <a:schemeClr val="tx1"/>
          </a:fontRef>
        </p:style>
      </p:cxnSp>
      <p:sp>
        <p:nvSpPr>
          <p:cNvPr id="116" name="TextBox 115">
            <a:extLst>
              <a:ext uri="{FF2B5EF4-FFF2-40B4-BE49-F238E27FC236}">
                <a16:creationId xmlns:a16="http://schemas.microsoft.com/office/drawing/2014/main" id="{856A5C45-37AF-17AC-0E7B-376FCD0C70F4}"/>
              </a:ext>
            </a:extLst>
          </p:cNvPr>
          <p:cNvSpPr txBox="1"/>
          <p:nvPr/>
        </p:nvSpPr>
        <p:spPr>
          <a:xfrm>
            <a:off x="6467168" y="20143477"/>
            <a:ext cx="1774209" cy="369332"/>
          </a:xfrm>
          <a:prstGeom prst="rect">
            <a:avLst/>
          </a:prstGeom>
          <a:noFill/>
        </p:spPr>
        <p:txBody>
          <a:bodyPr wrap="square" rtlCol="0">
            <a:spAutoFit/>
          </a:bodyPr>
          <a:lstStyle/>
          <a:p>
            <a:pPr algn="ctr"/>
            <a:r>
              <a:rPr lang="en-US" dirty="0">
                <a:solidFill>
                  <a:srgbClr val="FF0000"/>
                </a:solidFill>
                <a:latin typeface="Times New Roman" panose="02020603050405020304" pitchFamily="18" charset="0"/>
                <a:cs typeface="Times New Roman" panose="02020603050405020304" pitchFamily="18" charset="0"/>
              </a:rPr>
              <a:t>22.2 hours</a:t>
            </a:r>
          </a:p>
        </p:txBody>
      </p:sp>
      <p:cxnSp>
        <p:nvCxnSpPr>
          <p:cNvPr id="118" name="Straight Connector 117">
            <a:extLst>
              <a:ext uri="{FF2B5EF4-FFF2-40B4-BE49-F238E27FC236}">
                <a16:creationId xmlns:a16="http://schemas.microsoft.com/office/drawing/2014/main" id="{DFECFA4F-0FD8-FB6E-4AF7-A966EBF0884F}"/>
              </a:ext>
            </a:extLst>
          </p:cNvPr>
          <p:cNvCxnSpPr/>
          <p:nvPr/>
        </p:nvCxnSpPr>
        <p:spPr>
          <a:xfrm flipV="1">
            <a:off x="11638684" y="20472663"/>
            <a:ext cx="0" cy="182968"/>
          </a:xfrm>
          <a:prstGeom prst="line">
            <a:avLst/>
          </a:prstGeom>
          <a:ln w="57150">
            <a:solidFill>
              <a:srgbClr val="FF0000"/>
            </a:solidFill>
          </a:ln>
        </p:spPr>
        <p:style>
          <a:lnRef idx="3">
            <a:schemeClr val="dk1"/>
          </a:lnRef>
          <a:fillRef idx="0">
            <a:schemeClr val="dk1"/>
          </a:fillRef>
          <a:effectRef idx="2">
            <a:schemeClr val="dk1"/>
          </a:effectRef>
          <a:fontRef idx="minor">
            <a:schemeClr val="tx1"/>
          </a:fontRef>
        </p:style>
      </p:cxnSp>
      <p:cxnSp>
        <p:nvCxnSpPr>
          <p:cNvPr id="119" name="Straight Connector 118">
            <a:extLst>
              <a:ext uri="{FF2B5EF4-FFF2-40B4-BE49-F238E27FC236}">
                <a16:creationId xmlns:a16="http://schemas.microsoft.com/office/drawing/2014/main" id="{160B58B6-56BA-3159-03AB-7B3785BE9612}"/>
              </a:ext>
            </a:extLst>
          </p:cNvPr>
          <p:cNvCxnSpPr/>
          <p:nvPr/>
        </p:nvCxnSpPr>
        <p:spPr>
          <a:xfrm flipV="1">
            <a:off x="8845384" y="20472663"/>
            <a:ext cx="0" cy="182968"/>
          </a:xfrm>
          <a:prstGeom prst="line">
            <a:avLst/>
          </a:prstGeom>
          <a:ln w="57150">
            <a:solidFill>
              <a:srgbClr val="FF0000"/>
            </a:solidFill>
          </a:ln>
        </p:spPr>
        <p:style>
          <a:lnRef idx="3">
            <a:schemeClr val="dk1"/>
          </a:lnRef>
          <a:fillRef idx="0">
            <a:schemeClr val="dk1"/>
          </a:fillRef>
          <a:effectRef idx="2">
            <a:schemeClr val="dk1"/>
          </a:effectRef>
          <a:fontRef idx="minor">
            <a:schemeClr val="tx1"/>
          </a:fontRef>
        </p:style>
      </p:cxnSp>
      <p:cxnSp>
        <p:nvCxnSpPr>
          <p:cNvPr id="120" name="Straight Connector 119">
            <a:extLst>
              <a:ext uri="{FF2B5EF4-FFF2-40B4-BE49-F238E27FC236}">
                <a16:creationId xmlns:a16="http://schemas.microsoft.com/office/drawing/2014/main" id="{7FC7763B-FCDB-72A1-3E9D-ADB6A7C98A80}"/>
              </a:ext>
            </a:extLst>
          </p:cNvPr>
          <p:cNvCxnSpPr>
            <a:cxnSpLocks/>
          </p:cNvCxnSpPr>
          <p:nvPr/>
        </p:nvCxnSpPr>
        <p:spPr>
          <a:xfrm>
            <a:off x="8845384" y="20472663"/>
            <a:ext cx="2793300" cy="0"/>
          </a:xfrm>
          <a:prstGeom prst="line">
            <a:avLst/>
          </a:prstGeom>
          <a:ln w="57150">
            <a:solidFill>
              <a:srgbClr val="FF0000"/>
            </a:solidFill>
          </a:ln>
        </p:spPr>
        <p:style>
          <a:lnRef idx="3">
            <a:schemeClr val="dk1"/>
          </a:lnRef>
          <a:fillRef idx="0">
            <a:schemeClr val="dk1"/>
          </a:fillRef>
          <a:effectRef idx="2">
            <a:schemeClr val="dk1"/>
          </a:effectRef>
          <a:fontRef idx="minor">
            <a:schemeClr val="tx1"/>
          </a:fontRef>
        </p:style>
      </p:cxnSp>
      <p:sp>
        <p:nvSpPr>
          <p:cNvPr id="121" name="TextBox 120">
            <a:extLst>
              <a:ext uri="{FF2B5EF4-FFF2-40B4-BE49-F238E27FC236}">
                <a16:creationId xmlns:a16="http://schemas.microsoft.com/office/drawing/2014/main" id="{E9062452-324D-C1B0-3E30-7758EDA15C31}"/>
              </a:ext>
            </a:extLst>
          </p:cNvPr>
          <p:cNvSpPr txBox="1"/>
          <p:nvPr/>
        </p:nvSpPr>
        <p:spPr>
          <a:xfrm>
            <a:off x="9279022" y="20143477"/>
            <a:ext cx="1774209" cy="369332"/>
          </a:xfrm>
          <a:prstGeom prst="rect">
            <a:avLst/>
          </a:prstGeom>
          <a:noFill/>
        </p:spPr>
        <p:txBody>
          <a:bodyPr wrap="square" rtlCol="0">
            <a:spAutoFit/>
          </a:bodyPr>
          <a:lstStyle/>
          <a:p>
            <a:pPr algn="ctr"/>
            <a:r>
              <a:rPr lang="en-US" dirty="0">
                <a:solidFill>
                  <a:srgbClr val="FF0000"/>
                </a:solidFill>
                <a:latin typeface="Times New Roman" panose="02020603050405020304" pitchFamily="18" charset="0"/>
                <a:cs typeface="Times New Roman" panose="02020603050405020304" pitchFamily="18" charset="0"/>
              </a:rPr>
              <a:t>22.2 hours</a:t>
            </a:r>
          </a:p>
        </p:txBody>
      </p:sp>
      <p:grpSp>
        <p:nvGrpSpPr>
          <p:cNvPr id="1028" name="Group 1027">
            <a:extLst>
              <a:ext uri="{FF2B5EF4-FFF2-40B4-BE49-F238E27FC236}">
                <a16:creationId xmlns:a16="http://schemas.microsoft.com/office/drawing/2014/main" id="{E3360E91-C55E-E963-B442-7D6C9A7E8F20}"/>
              </a:ext>
            </a:extLst>
          </p:cNvPr>
          <p:cNvGrpSpPr/>
          <p:nvPr/>
        </p:nvGrpSpPr>
        <p:grpSpPr>
          <a:xfrm>
            <a:off x="374163" y="20843048"/>
            <a:ext cx="3044141" cy="145590"/>
            <a:chOff x="374627" y="20632763"/>
            <a:chExt cx="3044141" cy="145590"/>
          </a:xfrm>
        </p:grpSpPr>
        <p:cxnSp>
          <p:nvCxnSpPr>
            <p:cNvPr id="124" name="Straight Connector 123">
              <a:extLst>
                <a:ext uri="{FF2B5EF4-FFF2-40B4-BE49-F238E27FC236}">
                  <a16:creationId xmlns:a16="http://schemas.microsoft.com/office/drawing/2014/main" id="{5123F234-B9C9-C5D9-8E47-43C132CA3FB5}"/>
                </a:ext>
              </a:extLst>
            </p:cNvPr>
            <p:cNvCxnSpPr>
              <a:cxnSpLocks/>
            </p:cNvCxnSpPr>
            <p:nvPr/>
          </p:nvCxnSpPr>
          <p:spPr>
            <a:xfrm>
              <a:off x="374627" y="20778353"/>
              <a:ext cx="3044141" cy="0"/>
            </a:xfrm>
            <a:prstGeom prst="line">
              <a:avLst/>
            </a:prstGeom>
            <a:ln w="57150">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126" name="Straight Connector 125">
              <a:extLst>
                <a:ext uri="{FF2B5EF4-FFF2-40B4-BE49-F238E27FC236}">
                  <a16:creationId xmlns:a16="http://schemas.microsoft.com/office/drawing/2014/main" id="{F5F530D7-A0D8-358B-B6BE-63A2D723E960}"/>
                </a:ext>
              </a:extLst>
            </p:cNvPr>
            <p:cNvCxnSpPr>
              <a:cxnSpLocks/>
            </p:cNvCxnSpPr>
            <p:nvPr/>
          </p:nvCxnSpPr>
          <p:spPr>
            <a:xfrm>
              <a:off x="379779" y="20632763"/>
              <a:ext cx="0" cy="145496"/>
            </a:xfrm>
            <a:prstGeom prst="line">
              <a:avLst/>
            </a:prstGeom>
            <a:ln w="57150">
              <a:solidFill>
                <a:srgbClr val="00B050"/>
              </a:solidFill>
            </a:ln>
          </p:spPr>
          <p:style>
            <a:lnRef idx="2">
              <a:schemeClr val="accent6"/>
            </a:lnRef>
            <a:fillRef idx="0">
              <a:schemeClr val="accent6"/>
            </a:fillRef>
            <a:effectRef idx="1">
              <a:schemeClr val="accent6"/>
            </a:effectRef>
            <a:fontRef idx="minor">
              <a:schemeClr val="tx1"/>
            </a:fontRef>
          </p:style>
        </p:cxnSp>
        <p:cxnSp>
          <p:nvCxnSpPr>
            <p:cNvPr id="1024" name="Straight Connector 1023">
              <a:extLst>
                <a:ext uri="{FF2B5EF4-FFF2-40B4-BE49-F238E27FC236}">
                  <a16:creationId xmlns:a16="http://schemas.microsoft.com/office/drawing/2014/main" id="{4EC268F9-64C0-082E-AFD4-5D695D0E61D3}"/>
                </a:ext>
              </a:extLst>
            </p:cNvPr>
            <p:cNvCxnSpPr>
              <a:cxnSpLocks/>
            </p:cNvCxnSpPr>
            <p:nvPr/>
          </p:nvCxnSpPr>
          <p:spPr>
            <a:xfrm flipH="1">
              <a:off x="3408793" y="20632763"/>
              <a:ext cx="1" cy="134347"/>
            </a:xfrm>
            <a:prstGeom prst="line">
              <a:avLst/>
            </a:prstGeom>
            <a:ln w="57150">
              <a:solidFill>
                <a:srgbClr val="00B050"/>
              </a:solidFill>
            </a:ln>
          </p:spPr>
          <p:style>
            <a:lnRef idx="2">
              <a:schemeClr val="accent6"/>
            </a:lnRef>
            <a:fillRef idx="0">
              <a:schemeClr val="accent6"/>
            </a:fillRef>
            <a:effectRef idx="1">
              <a:schemeClr val="accent6"/>
            </a:effectRef>
            <a:fontRef idx="minor">
              <a:schemeClr val="tx1"/>
            </a:fontRef>
          </p:style>
        </p:cxnSp>
      </p:grpSp>
      <p:grpSp>
        <p:nvGrpSpPr>
          <p:cNvPr id="1029" name="Group 1028">
            <a:extLst>
              <a:ext uri="{FF2B5EF4-FFF2-40B4-BE49-F238E27FC236}">
                <a16:creationId xmlns:a16="http://schemas.microsoft.com/office/drawing/2014/main" id="{98B257FE-F6F1-5A50-A4E3-CB29B3FDC403}"/>
              </a:ext>
            </a:extLst>
          </p:cNvPr>
          <p:cNvGrpSpPr/>
          <p:nvPr/>
        </p:nvGrpSpPr>
        <p:grpSpPr>
          <a:xfrm>
            <a:off x="3423458" y="20847937"/>
            <a:ext cx="3044141" cy="145590"/>
            <a:chOff x="374627" y="20632763"/>
            <a:chExt cx="3044141" cy="145590"/>
          </a:xfrm>
        </p:grpSpPr>
        <p:cxnSp>
          <p:nvCxnSpPr>
            <p:cNvPr id="1030" name="Straight Connector 1029">
              <a:extLst>
                <a:ext uri="{FF2B5EF4-FFF2-40B4-BE49-F238E27FC236}">
                  <a16:creationId xmlns:a16="http://schemas.microsoft.com/office/drawing/2014/main" id="{FB1BB4E2-961C-FD90-071D-DD93CC137588}"/>
                </a:ext>
              </a:extLst>
            </p:cNvPr>
            <p:cNvCxnSpPr>
              <a:cxnSpLocks/>
            </p:cNvCxnSpPr>
            <p:nvPr/>
          </p:nvCxnSpPr>
          <p:spPr>
            <a:xfrm>
              <a:off x="374627" y="20778353"/>
              <a:ext cx="3044141" cy="0"/>
            </a:xfrm>
            <a:prstGeom prst="line">
              <a:avLst/>
            </a:prstGeom>
            <a:ln w="57150">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1031" name="Straight Connector 1030">
              <a:extLst>
                <a:ext uri="{FF2B5EF4-FFF2-40B4-BE49-F238E27FC236}">
                  <a16:creationId xmlns:a16="http://schemas.microsoft.com/office/drawing/2014/main" id="{7BA2F50C-B9E6-CE10-6AE2-9E409B2A1497}"/>
                </a:ext>
              </a:extLst>
            </p:cNvPr>
            <p:cNvCxnSpPr>
              <a:cxnSpLocks/>
            </p:cNvCxnSpPr>
            <p:nvPr/>
          </p:nvCxnSpPr>
          <p:spPr>
            <a:xfrm>
              <a:off x="379779" y="20632763"/>
              <a:ext cx="0" cy="145496"/>
            </a:xfrm>
            <a:prstGeom prst="line">
              <a:avLst/>
            </a:prstGeom>
            <a:ln w="57150">
              <a:solidFill>
                <a:srgbClr val="00B050"/>
              </a:solidFill>
            </a:ln>
          </p:spPr>
          <p:style>
            <a:lnRef idx="2">
              <a:schemeClr val="accent6"/>
            </a:lnRef>
            <a:fillRef idx="0">
              <a:schemeClr val="accent6"/>
            </a:fillRef>
            <a:effectRef idx="1">
              <a:schemeClr val="accent6"/>
            </a:effectRef>
            <a:fontRef idx="minor">
              <a:schemeClr val="tx1"/>
            </a:fontRef>
          </p:style>
        </p:cxnSp>
        <p:cxnSp>
          <p:nvCxnSpPr>
            <p:cNvPr id="1032" name="Straight Connector 1031">
              <a:extLst>
                <a:ext uri="{FF2B5EF4-FFF2-40B4-BE49-F238E27FC236}">
                  <a16:creationId xmlns:a16="http://schemas.microsoft.com/office/drawing/2014/main" id="{B128C879-A6F9-E701-9D6F-E6CCE73464F7}"/>
                </a:ext>
              </a:extLst>
            </p:cNvPr>
            <p:cNvCxnSpPr>
              <a:cxnSpLocks/>
            </p:cNvCxnSpPr>
            <p:nvPr/>
          </p:nvCxnSpPr>
          <p:spPr>
            <a:xfrm flipH="1">
              <a:off x="3408793" y="20632763"/>
              <a:ext cx="1" cy="134347"/>
            </a:xfrm>
            <a:prstGeom prst="line">
              <a:avLst/>
            </a:prstGeom>
            <a:ln w="57150">
              <a:solidFill>
                <a:srgbClr val="00B050"/>
              </a:solidFill>
            </a:ln>
          </p:spPr>
          <p:style>
            <a:lnRef idx="2">
              <a:schemeClr val="accent6"/>
            </a:lnRef>
            <a:fillRef idx="0">
              <a:schemeClr val="accent6"/>
            </a:fillRef>
            <a:effectRef idx="1">
              <a:schemeClr val="accent6"/>
            </a:effectRef>
            <a:fontRef idx="minor">
              <a:schemeClr val="tx1"/>
            </a:fontRef>
          </p:style>
        </p:cxnSp>
      </p:grpSp>
      <p:grpSp>
        <p:nvGrpSpPr>
          <p:cNvPr id="1034" name="Group 1033">
            <a:extLst>
              <a:ext uri="{FF2B5EF4-FFF2-40B4-BE49-F238E27FC236}">
                <a16:creationId xmlns:a16="http://schemas.microsoft.com/office/drawing/2014/main" id="{DD541772-D2EA-2B18-CC9B-1F692EE8ED8F}"/>
              </a:ext>
            </a:extLst>
          </p:cNvPr>
          <p:cNvGrpSpPr/>
          <p:nvPr/>
        </p:nvGrpSpPr>
        <p:grpSpPr>
          <a:xfrm>
            <a:off x="6477398" y="20843001"/>
            <a:ext cx="3044141" cy="145590"/>
            <a:chOff x="374627" y="20632763"/>
            <a:chExt cx="3044141" cy="145590"/>
          </a:xfrm>
        </p:grpSpPr>
        <p:cxnSp>
          <p:nvCxnSpPr>
            <p:cNvPr id="1035" name="Straight Connector 1034">
              <a:extLst>
                <a:ext uri="{FF2B5EF4-FFF2-40B4-BE49-F238E27FC236}">
                  <a16:creationId xmlns:a16="http://schemas.microsoft.com/office/drawing/2014/main" id="{75A4168F-3A7A-A886-2630-0A6946CE49CD}"/>
                </a:ext>
              </a:extLst>
            </p:cNvPr>
            <p:cNvCxnSpPr>
              <a:cxnSpLocks/>
            </p:cNvCxnSpPr>
            <p:nvPr/>
          </p:nvCxnSpPr>
          <p:spPr>
            <a:xfrm>
              <a:off x="374627" y="20778353"/>
              <a:ext cx="3044141" cy="0"/>
            </a:xfrm>
            <a:prstGeom prst="line">
              <a:avLst/>
            </a:prstGeom>
            <a:ln w="57150">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1036" name="Straight Connector 1035">
              <a:extLst>
                <a:ext uri="{FF2B5EF4-FFF2-40B4-BE49-F238E27FC236}">
                  <a16:creationId xmlns:a16="http://schemas.microsoft.com/office/drawing/2014/main" id="{B78DC99F-66BC-5F68-9303-1D1D90BCC75A}"/>
                </a:ext>
              </a:extLst>
            </p:cNvPr>
            <p:cNvCxnSpPr>
              <a:cxnSpLocks/>
            </p:cNvCxnSpPr>
            <p:nvPr/>
          </p:nvCxnSpPr>
          <p:spPr>
            <a:xfrm>
              <a:off x="379779" y="20632763"/>
              <a:ext cx="0" cy="145496"/>
            </a:xfrm>
            <a:prstGeom prst="line">
              <a:avLst/>
            </a:prstGeom>
            <a:ln w="57150">
              <a:solidFill>
                <a:srgbClr val="00B050"/>
              </a:solidFill>
            </a:ln>
          </p:spPr>
          <p:style>
            <a:lnRef idx="2">
              <a:schemeClr val="accent6"/>
            </a:lnRef>
            <a:fillRef idx="0">
              <a:schemeClr val="accent6"/>
            </a:fillRef>
            <a:effectRef idx="1">
              <a:schemeClr val="accent6"/>
            </a:effectRef>
            <a:fontRef idx="minor">
              <a:schemeClr val="tx1"/>
            </a:fontRef>
          </p:style>
        </p:cxnSp>
        <p:cxnSp>
          <p:nvCxnSpPr>
            <p:cNvPr id="1037" name="Straight Connector 1036">
              <a:extLst>
                <a:ext uri="{FF2B5EF4-FFF2-40B4-BE49-F238E27FC236}">
                  <a16:creationId xmlns:a16="http://schemas.microsoft.com/office/drawing/2014/main" id="{5654B160-3017-C581-8078-C20FDB85AD56}"/>
                </a:ext>
              </a:extLst>
            </p:cNvPr>
            <p:cNvCxnSpPr>
              <a:cxnSpLocks/>
            </p:cNvCxnSpPr>
            <p:nvPr/>
          </p:nvCxnSpPr>
          <p:spPr>
            <a:xfrm flipH="1">
              <a:off x="3408793" y="20632763"/>
              <a:ext cx="1" cy="134347"/>
            </a:xfrm>
            <a:prstGeom prst="line">
              <a:avLst/>
            </a:prstGeom>
            <a:ln w="57150">
              <a:solidFill>
                <a:srgbClr val="00B050"/>
              </a:solidFill>
            </a:ln>
          </p:spPr>
          <p:style>
            <a:lnRef idx="2">
              <a:schemeClr val="accent6"/>
            </a:lnRef>
            <a:fillRef idx="0">
              <a:schemeClr val="accent6"/>
            </a:fillRef>
            <a:effectRef idx="1">
              <a:schemeClr val="accent6"/>
            </a:effectRef>
            <a:fontRef idx="minor">
              <a:schemeClr val="tx1"/>
            </a:fontRef>
          </p:style>
        </p:cxnSp>
      </p:grpSp>
      <p:grpSp>
        <p:nvGrpSpPr>
          <p:cNvPr id="1038" name="Group 1037">
            <a:extLst>
              <a:ext uri="{FF2B5EF4-FFF2-40B4-BE49-F238E27FC236}">
                <a16:creationId xmlns:a16="http://schemas.microsoft.com/office/drawing/2014/main" id="{E16C8E08-C185-1996-5C42-48D87F979EA7}"/>
              </a:ext>
            </a:extLst>
          </p:cNvPr>
          <p:cNvGrpSpPr/>
          <p:nvPr/>
        </p:nvGrpSpPr>
        <p:grpSpPr>
          <a:xfrm>
            <a:off x="9524030" y="20843648"/>
            <a:ext cx="3044141" cy="145590"/>
            <a:chOff x="374627" y="20632763"/>
            <a:chExt cx="3044141" cy="145590"/>
          </a:xfrm>
        </p:grpSpPr>
        <p:cxnSp>
          <p:nvCxnSpPr>
            <p:cNvPr id="1039" name="Straight Connector 1038">
              <a:extLst>
                <a:ext uri="{FF2B5EF4-FFF2-40B4-BE49-F238E27FC236}">
                  <a16:creationId xmlns:a16="http://schemas.microsoft.com/office/drawing/2014/main" id="{45B14CBF-7253-0962-D069-E157F1D2D202}"/>
                </a:ext>
              </a:extLst>
            </p:cNvPr>
            <p:cNvCxnSpPr>
              <a:cxnSpLocks/>
            </p:cNvCxnSpPr>
            <p:nvPr/>
          </p:nvCxnSpPr>
          <p:spPr>
            <a:xfrm>
              <a:off x="374627" y="20778353"/>
              <a:ext cx="3044141" cy="0"/>
            </a:xfrm>
            <a:prstGeom prst="line">
              <a:avLst/>
            </a:prstGeom>
            <a:ln w="57150">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1040" name="Straight Connector 1039">
              <a:extLst>
                <a:ext uri="{FF2B5EF4-FFF2-40B4-BE49-F238E27FC236}">
                  <a16:creationId xmlns:a16="http://schemas.microsoft.com/office/drawing/2014/main" id="{819EBF89-20FA-F6E3-2BDB-421C9F87F6C1}"/>
                </a:ext>
              </a:extLst>
            </p:cNvPr>
            <p:cNvCxnSpPr>
              <a:cxnSpLocks/>
            </p:cNvCxnSpPr>
            <p:nvPr/>
          </p:nvCxnSpPr>
          <p:spPr>
            <a:xfrm>
              <a:off x="379779" y="20632763"/>
              <a:ext cx="0" cy="145496"/>
            </a:xfrm>
            <a:prstGeom prst="line">
              <a:avLst/>
            </a:prstGeom>
            <a:ln w="57150">
              <a:solidFill>
                <a:srgbClr val="00B050"/>
              </a:solidFill>
            </a:ln>
          </p:spPr>
          <p:style>
            <a:lnRef idx="2">
              <a:schemeClr val="accent6"/>
            </a:lnRef>
            <a:fillRef idx="0">
              <a:schemeClr val="accent6"/>
            </a:fillRef>
            <a:effectRef idx="1">
              <a:schemeClr val="accent6"/>
            </a:effectRef>
            <a:fontRef idx="minor">
              <a:schemeClr val="tx1"/>
            </a:fontRef>
          </p:style>
        </p:cxnSp>
        <p:cxnSp>
          <p:nvCxnSpPr>
            <p:cNvPr id="1041" name="Straight Connector 1040">
              <a:extLst>
                <a:ext uri="{FF2B5EF4-FFF2-40B4-BE49-F238E27FC236}">
                  <a16:creationId xmlns:a16="http://schemas.microsoft.com/office/drawing/2014/main" id="{4F034B9B-3320-66D4-81DA-F763FB289980}"/>
                </a:ext>
              </a:extLst>
            </p:cNvPr>
            <p:cNvCxnSpPr>
              <a:cxnSpLocks/>
            </p:cNvCxnSpPr>
            <p:nvPr/>
          </p:nvCxnSpPr>
          <p:spPr>
            <a:xfrm flipH="1">
              <a:off x="3408793" y="20632763"/>
              <a:ext cx="1" cy="134347"/>
            </a:xfrm>
            <a:prstGeom prst="line">
              <a:avLst/>
            </a:prstGeom>
            <a:ln w="57150">
              <a:solidFill>
                <a:srgbClr val="00B050"/>
              </a:solidFill>
            </a:ln>
          </p:spPr>
          <p:style>
            <a:lnRef idx="2">
              <a:schemeClr val="accent6"/>
            </a:lnRef>
            <a:fillRef idx="0">
              <a:schemeClr val="accent6"/>
            </a:fillRef>
            <a:effectRef idx="1">
              <a:schemeClr val="accent6"/>
            </a:effectRef>
            <a:fontRef idx="minor">
              <a:schemeClr val="tx1"/>
            </a:fontRef>
          </p:style>
        </p:cxnSp>
      </p:grpSp>
      <p:sp>
        <p:nvSpPr>
          <p:cNvPr id="1042" name="TextBox 1041">
            <a:extLst>
              <a:ext uri="{FF2B5EF4-FFF2-40B4-BE49-F238E27FC236}">
                <a16:creationId xmlns:a16="http://schemas.microsoft.com/office/drawing/2014/main" id="{CD724DA5-952E-FE09-54E3-628F2EAE2255}"/>
              </a:ext>
            </a:extLst>
          </p:cNvPr>
          <p:cNvSpPr txBox="1"/>
          <p:nvPr/>
        </p:nvSpPr>
        <p:spPr>
          <a:xfrm>
            <a:off x="971443" y="20977348"/>
            <a:ext cx="1774209" cy="369332"/>
          </a:xfrm>
          <a:prstGeom prst="rect">
            <a:avLst/>
          </a:prstGeom>
          <a:noFill/>
        </p:spPr>
        <p:txBody>
          <a:bodyPr wrap="square" rtlCol="0">
            <a:spAutoFit/>
          </a:bodyPr>
          <a:lstStyle/>
          <a:p>
            <a:pPr algn="ctr"/>
            <a:r>
              <a:rPr lang="en-US" dirty="0">
                <a:solidFill>
                  <a:srgbClr val="00B050"/>
                </a:solidFill>
                <a:latin typeface="Times New Roman" panose="02020603050405020304" pitchFamily="18" charset="0"/>
                <a:cs typeface="Times New Roman" panose="02020603050405020304" pitchFamily="18" charset="0"/>
              </a:rPr>
              <a:t>24 hours</a:t>
            </a:r>
          </a:p>
        </p:txBody>
      </p:sp>
      <p:sp>
        <p:nvSpPr>
          <p:cNvPr id="1043" name="TextBox 1042">
            <a:extLst>
              <a:ext uri="{FF2B5EF4-FFF2-40B4-BE49-F238E27FC236}">
                <a16:creationId xmlns:a16="http://schemas.microsoft.com/office/drawing/2014/main" id="{945CB765-01D1-C8AD-2FDE-4D74DA27A607}"/>
              </a:ext>
            </a:extLst>
          </p:cNvPr>
          <p:cNvSpPr txBox="1"/>
          <p:nvPr/>
        </p:nvSpPr>
        <p:spPr>
          <a:xfrm>
            <a:off x="4121561" y="20988793"/>
            <a:ext cx="1774209" cy="369332"/>
          </a:xfrm>
          <a:prstGeom prst="rect">
            <a:avLst/>
          </a:prstGeom>
          <a:noFill/>
        </p:spPr>
        <p:txBody>
          <a:bodyPr wrap="square" rtlCol="0">
            <a:spAutoFit/>
          </a:bodyPr>
          <a:lstStyle/>
          <a:p>
            <a:pPr algn="ctr"/>
            <a:r>
              <a:rPr lang="en-US" dirty="0">
                <a:solidFill>
                  <a:srgbClr val="00B050"/>
                </a:solidFill>
                <a:latin typeface="Times New Roman" panose="02020603050405020304" pitchFamily="18" charset="0"/>
                <a:cs typeface="Times New Roman" panose="02020603050405020304" pitchFamily="18" charset="0"/>
              </a:rPr>
              <a:t>24 hours</a:t>
            </a:r>
          </a:p>
        </p:txBody>
      </p:sp>
      <p:sp>
        <p:nvSpPr>
          <p:cNvPr id="1044" name="TextBox 1043">
            <a:extLst>
              <a:ext uri="{FF2B5EF4-FFF2-40B4-BE49-F238E27FC236}">
                <a16:creationId xmlns:a16="http://schemas.microsoft.com/office/drawing/2014/main" id="{3EBAEB9A-0250-3E74-C5CA-A63419A27006}"/>
              </a:ext>
            </a:extLst>
          </p:cNvPr>
          <p:cNvSpPr txBox="1"/>
          <p:nvPr/>
        </p:nvSpPr>
        <p:spPr>
          <a:xfrm>
            <a:off x="7102381" y="20977348"/>
            <a:ext cx="1774209" cy="369332"/>
          </a:xfrm>
          <a:prstGeom prst="rect">
            <a:avLst/>
          </a:prstGeom>
          <a:noFill/>
        </p:spPr>
        <p:txBody>
          <a:bodyPr wrap="square" rtlCol="0">
            <a:spAutoFit/>
          </a:bodyPr>
          <a:lstStyle/>
          <a:p>
            <a:pPr algn="ctr"/>
            <a:r>
              <a:rPr lang="en-US" dirty="0">
                <a:solidFill>
                  <a:srgbClr val="00B050"/>
                </a:solidFill>
                <a:latin typeface="Times New Roman" panose="02020603050405020304" pitchFamily="18" charset="0"/>
                <a:cs typeface="Times New Roman" panose="02020603050405020304" pitchFamily="18" charset="0"/>
              </a:rPr>
              <a:t>24 hours</a:t>
            </a:r>
          </a:p>
        </p:txBody>
      </p:sp>
      <p:sp>
        <p:nvSpPr>
          <p:cNvPr id="1045" name="TextBox 1044">
            <a:extLst>
              <a:ext uri="{FF2B5EF4-FFF2-40B4-BE49-F238E27FC236}">
                <a16:creationId xmlns:a16="http://schemas.microsoft.com/office/drawing/2014/main" id="{3EEDA678-3995-C7BD-DE15-122E6B1A654B}"/>
              </a:ext>
            </a:extLst>
          </p:cNvPr>
          <p:cNvSpPr txBox="1"/>
          <p:nvPr/>
        </p:nvSpPr>
        <p:spPr>
          <a:xfrm>
            <a:off x="10256151" y="21029427"/>
            <a:ext cx="1774209" cy="369332"/>
          </a:xfrm>
          <a:prstGeom prst="rect">
            <a:avLst/>
          </a:prstGeom>
          <a:noFill/>
        </p:spPr>
        <p:txBody>
          <a:bodyPr wrap="square" rtlCol="0">
            <a:spAutoFit/>
          </a:bodyPr>
          <a:lstStyle/>
          <a:p>
            <a:pPr algn="ctr"/>
            <a:r>
              <a:rPr lang="en-US" dirty="0">
                <a:solidFill>
                  <a:srgbClr val="00B050"/>
                </a:solidFill>
                <a:latin typeface="Times New Roman" panose="02020603050405020304" pitchFamily="18" charset="0"/>
                <a:cs typeface="Times New Roman" panose="02020603050405020304" pitchFamily="18" charset="0"/>
              </a:rPr>
              <a:t>24 hours</a:t>
            </a:r>
          </a:p>
        </p:txBody>
      </p:sp>
      <p:cxnSp>
        <p:nvCxnSpPr>
          <p:cNvPr id="1048" name="Straight Connector 1047">
            <a:extLst>
              <a:ext uri="{FF2B5EF4-FFF2-40B4-BE49-F238E27FC236}">
                <a16:creationId xmlns:a16="http://schemas.microsoft.com/office/drawing/2014/main" id="{556ABD6F-75C3-6FF0-B61D-2023E2407080}"/>
              </a:ext>
            </a:extLst>
          </p:cNvPr>
          <p:cNvCxnSpPr>
            <a:cxnSpLocks/>
          </p:cNvCxnSpPr>
          <p:nvPr/>
        </p:nvCxnSpPr>
        <p:spPr>
          <a:xfrm>
            <a:off x="1579697" y="21936319"/>
            <a:ext cx="3044141" cy="0"/>
          </a:xfrm>
          <a:prstGeom prst="line">
            <a:avLst/>
          </a:prstGeom>
          <a:ln w="57150">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1049" name="Straight Connector 1048">
            <a:extLst>
              <a:ext uri="{FF2B5EF4-FFF2-40B4-BE49-F238E27FC236}">
                <a16:creationId xmlns:a16="http://schemas.microsoft.com/office/drawing/2014/main" id="{06085664-E8B2-938D-F997-B06C1F3B99E6}"/>
              </a:ext>
            </a:extLst>
          </p:cNvPr>
          <p:cNvCxnSpPr>
            <a:cxnSpLocks/>
          </p:cNvCxnSpPr>
          <p:nvPr/>
        </p:nvCxnSpPr>
        <p:spPr>
          <a:xfrm>
            <a:off x="1580599" y="21950728"/>
            <a:ext cx="0" cy="145496"/>
          </a:xfrm>
          <a:prstGeom prst="line">
            <a:avLst/>
          </a:prstGeom>
          <a:ln w="57150">
            <a:solidFill>
              <a:srgbClr val="00B050"/>
            </a:solidFill>
          </a:ln>
        </p:spPr>
        <p:style>
          <a:lnRef idx="2">
            <a:schemeClr val="accent6"/>
          </a:lnRef>
          <a:fillRef idx="0">
            <a:schemeClr val="accent6"/>
          </a:fillRef>
          <a:effectRef idx="1">
            <a:schemeClr val="accent6"/>
          </a:effectRef>
          <a:fontRef idx="minor">
            <a:schemeClr val="tx1"/>
          </a:fontRef>
        </p:style>
      </p:cxnSp>
      <p:cxnSp>
        <p:nvCxnSpPr>
          <p:cNvPr id="1050" name="Straight Connector 1049">
            <a:extLst>
              <a:ext uri="{FF2B5EF4-FFF2-40B4-BE49-F238E27FC236}">
                <a16:creationId xmlns:a16="http://schemas.microsoft.com/office/drawing/2014/main" id="{24E89D2D-1D9E-98EC-11B7-B67E80BCAB30}"/>
              </a:ext>
            </a:extLst>
          </p:cNvPr>
          <p:cNvCxnSpPr>
            <a:cxnSpLocks/>
          </p:cNvCxnSpPr>
          <p:nvPr/>
        </p:nvCxnSpPr>
        <p:spPr>
          <a:xfrm>
            <a:off x="4624740" y="21936319"/>
            <a:ext cx="0" cy="145496"/>
          </a:xfrm>
          <a:prstGeom prst="line">
            <a:avLst/>
          </a:prstGeom>
          <a:ln w="57150">
            <a:solidFill>
              <a:srgbClr val="00B050"/>
            </a:solidFill>
          </a:ln>
        </p:spPr>
        <p:style>
          <a:lnRef idx="2">
            <a:schemeClr val="accent6"/>
          </a:lnRef>
          <a:fillRef idx="0">
            <a:schemeClr val="accent6"/>
          </a:fillRef>
          <a:effectRef idx="1">
            <a:schemeClr val="accent6"/>
          </a:effectRef>
          <a:fontRef idx="minor">
            <a:schemeClr val="tx1"/>
          </a:fontRef>
        </p:style>
      </p:cxnSp>
      <p:cxnSp>
        <p:nvCxnSpPr>
          <p:cNvPr id="1052" name="Straight Connector 1051">
            <a:extLst>
              <a:ext uri="{FF2B5EF4-FFF2-40B4-BE49-F238E27FC236}">
                <a16:creationId xmlns:a16="http://schemas.microsoft.com/office/drawing/2014/main" id="{1D75334A-2538-A6A9-1EEC-AB5309F3BB8F}"/>
              </a:ext>
            </a:extLst>
          </p:cNvPr>
          <p:cNvCxnSpPr>
            <a:cxnSpLocks/>
          </p:cNvCxnSpPr>
          <p:nvPr/>
        </p:nvCxnSpPr>
        <p:spPr>
          <a:xfrm>
            <a:off x="8060435" y="22040832"/>
            <a:ext cx="3082820" cy="0"/>
          </a:xfrm>
          <a:prstGeom prst="line">
            <a:avLst/>
          </a:prstGeom>
          <a:ln w="57150">
            <a:solidFill>
              <a:srgbClr val="FF0000"/>
            </a:solidFill>
          </a:ln>
        </p:spPr>
        <p:style>
          <a:lnRef idx="3">
            <a:schemeClr val="dk1"/>
          </a:lnRef>
          <a:fillRef idx="0">
            <a:schemeClr val="dk1"/>
          </a:fillRef>
          <a:effectRef idx="2">
            <a:schemeClr val="dk1"/>
          </a:effectRef>
          <a:fontRef idx="minor">
            <a:schemeClr val="tx1"/>
          </a:fontRef>
        </p:style>
      </p:cxnSp>
      <p:cxnSp>
        <p:nvCxnSpPr>
          <p:cNvPr id="1054" name="Straight Connector 1053">
            <a:extLst>
              <a:ext uri="{FF2B5EF4-FFF2-40B4-BE49-F238E27FC236}">
                <a16:creationId xmlns:a16="http://schemas.microsoft.com/office/drawing/2014/main" id="{2BEE5B08-437F-2F74-655D-54A4AA799802}"/>
              </a:ext>
            </a:extLst>
          </p:cNvPr>
          <p:cNvCxnSpPr>
            <a:cxnSpLocks/>
          </p:cNvCxnSpPr>
          <p:nvPr/>
        </p:nvCxnSpPr>
        <p:spPr>
          <a:xfrm flipV="1">
            <a:off x="11143255" y="22040832"/>
            <a:ext cx="0" cy="144565"/>
          </a:xfrm>
          <a:prstGeom prst="line">
            <a:avLst/>
          </a:prstGeom>
          <a:ln w="57150">
            <a:solidFill>
              <a:srgbClr val="FF0000"/>
            </a:solidFill>
          </a:ln>
        </p:spPr>
        <p:style>
          <a:lnRef idx="3">
            <a:schemeClr val="dk1"/>
          </a:lnRef>
          <a:fillRef idx="0">
            <a:schemeClr val="dk1"/>
          </a:fillRef>
          <a:effectRef idx="2">
            <a:schemeClr val="dk1"/>
          </a:effectRef>
          <a:fontRef idx="minor">
            <a:schemeClr val="tx1"/>
          </a:fontRef>
        </p:style>
      </p:cxnSp>
      <p:cxnSp>
        <p:nvCxnSpPr>
          <p:cNvPr id="1055" name="Straight Connector 1054">
            <a:extLst>
              <a:ext uri="{FF2B5EF4-FFF2-40B4-BE49-F238E27FC236}">
                <a16:creationId xmlns:a16="http://schemas.microsoft.com/office/drawing/2014/main" id="{6A768894-32C7-0A41-74BB-F17AF88F0724}"/>
              </a:ext>
            </a:extLst>
          </p:cNvPr>
          <p:cNvCxnSpPr>
            <a:cxnSpLocks/>
          </p:cNvCxnSpPr>
          <p:nvPr/>
        </p:nvCxnSpPr>
        <p:spPr>
          <a:xfrm flipV="1">
            <a:off x="8060435" y="22040832"/>
            <a:ext cx="0" cy="132886"/>
          </a:xfrm>
          <a:prstGeom prst="line">
            <a:avLst/>
          </a:prstGeom>
          <a:ln w="57150">
            <a:solidFill>
              <a:srgbClr val="FF0000"/>
            </a:solidFill>
          </a:ln>
        </p:spPr>
        <p:style>
          <a:lnRef idx="3">
            <a:schemeClr val="dk1"/>
          </a:lnRef>
          <a:fillRef idx="0">
            <a:schemeClr val="dk1"/>
          </a:fillRef>
          <a:effectRef idx="2">
            <a:schemeClr val="dk1"/>
          </a:effectRef>
          <a:fontRef idx="minor">
            <a:schemeClr val="tx1"/>
          </a:fontRef>
        </p:style>
      </p:cxnSp>
      <p:grpSp>
        <p:nvGrpSpPr>
          <p:cNvPr id="11" name="Group 10">
            <a:extLst>
              <a:ext uri="{FF2B5EF4-FFF2-40B4-BE49-F238E27FC236}">
                <a16:creationId xmlns:a16="http://schemas.microsoft.com/office/drawing/2014/main" id="{DBAF67F2-3A7F-5CCA-A47E-AB3EA843441F}"/>
              </a:ext>
            </a:extLst>
          </p:cNvPr>
          <p:cNvGrpSpPr/>
          <p:nvPr/>
        </p:nvGrpSpPr>
        <p:grpSpPr>
          <a:xfrm>
            <a:off x="13739230" y="6020344"/>
            <a:ext cx="10803968" cy="2258707"/>
            <a:chOff x="13739230" y="7320940"/>
            <a:chExt cx="10803968" cy="2258707"/>
          </a:xfrm>
        </p:grpSpPr>
        <p:grpSp>
          <p:nvGrpSpPr>
            <p:cNvPr id="1060" name="Group 1059">
              <a:extLst>
                <a:ext uri="{FF2B5EF4-FFF2-40B4-BE49-F238E27FC236}">
                  <a16:creationId xmlns:a16="http://schemas.microsoft.com/office/drawing/2014/main" id="{9260E6D0-403D-9BA4-B4CF-C01678EEC909}"/>
                </a:ext>
              </a:extLst>
            </p:cNvPr>
            <p:cNvGrpSpPr/>
            <p:nvPr/>
          </p:nvGrpSpPr>
          <p:grpSpPr>
            <a:xfrm>
              <a:off x="13739314" y="7320941"/>
              <a:ext cx="10803884" cy="2258706"/>
              <a:chOff x="14534625" y="3763392"/>
              <a:chExt cx="9119914" cy="1906648"/>
            </a:xfrm>
          </p:grpSpPr>
          <p:pic>
            <p:nvPicPr>
              <p:cNvPr id="1058" name="Picture 1057" descr="A grid with blue and black lines&#10;&#10;Description automatically generated">
                <a:extLst>
                  <a:ext uri="{FF2B5EF4-FFF2-40B4-BE49-F238E27FC236}">
                    <a16:creationId xmlns:a16="http://schemas.microsoft.com/office/drawing/2014/main" id="{085070DC-B820-92B2-DB31-20BF7FD2ADA0}"/>
                  </a:ext>
                </a:extLst>
              </p:cNvPr>
              <p:cNvPicPr>
                <a:picLocks noChangeAspect="1"/>
              </p:cNvPicPr>
              <p:nvPr/>
            </p:nvPicPr>
            <p:blipFill rotWithShape="1">
              <a:blip r:embed="rId13"/>
              <a:srcRect b="89747"/>
              <a:stretch/>
            </p:blipFill>
            <p:spPr>
              <a:xfrm>
                <a:off x="14534625" y="3763392"/>
                <a:ext cx="9119914" cy="850445"/>
              </a:xfrm>
              <a:prstGeom prst="rect">
                <a:avLst/>
              </a:prstGeom>
            </p:spPr>
          </p:pic>
          <p:pic>
            <p:nvPicPr>
              <p:cNvPr id="1059" name="Picture 1058" descr="A grid with blue and black lines&#10;&#10;Description automatically generated">
                <a:extLst>
                  <a:ext uri="{FF2B5EF4-FFF2-40B4-BE49-F238E27FC236}">
                    <a16:creationId xmlns:a16="http://schemas.microsoft.com/office/drawing/2014/main" id="{831B3A60-9C6A-E453-EB0C-0209CA5437BA}"/>
                  </a:ext>
                </a:extLst>
              </p:cNvPr>
              <p:cNvPicPr>
                <a:picLocks noChangeAspect="1"/>
              </p:cNvPicPr>
              <p:nvPr/>
            </p:nvPicPr>
            <p:blipFill rotWithShape="1">
              <a:blip r:embed="rId13"/>
              <a:srcRect t="10584" b="78378"/>
              <a:stretch/>
            </p:blipFill>
            <p:spPr>
              <a:xfrm>
                <a:off x="14534625" y="4754444"/>
                <a:ext cx="9119914" cy="915596"/>
              </a:xfrm>
              <a:prstGeom prst="rect">
                <a:avLst/>
              </a:prstGeom>
            </p:spPr>
          </p:pic>
        </p:grpSp>
        <p:sp>
          <p:nvSpPr>
            <p:cNvPr id="1061" name="Rectangle 1060">
              <a:extLst>
                <a:ext uri="{FF2B5EF4-FFF2-40B4-BE49-F238E27FC236}">
                  <a16:creationId xmlns:a16="http://schemas.microsoft.com/office/drawing/2014/main" id="{AA175E9C-D77B-CD79-9485-57A0932A94ED}"/>
                </a:ext>
              </a:extLst>
            </p:cNvPr>
            <p:cNvSpPr/>
            <p:nvPr/>
          </p:nvSpPr>
          <p:spPr>
            <a:xfrm>
              <a:off x="13739230" y="7320940"/>
              <a:ext cx="292059" cy="222378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grpSp>
        <p:nvGrpSpPr>
          <p:cNvPr id="26" name="Group 25">
            <a:extLst>
              <a:ext uri="{FF2B5EF4-FFF2-40B4-BE49-F238E27FC236}">
                <a16:creationId xmlns:a16="http://schemas.microsoft.com/office/drawing/2014/main" id="{84A3D666-1C27-7907-54E8-46FB56B2BD4D}"/>
              </a:ext>
            </a:extLst>
          </p:cNvPr>
          <p:cNvGrpSpPr/>
          <p:nvPr/>
        </p:nvGrpSpPr>
        <p:grpSpPr>
          <a:xfrm>
            <a:off x="13128261" y="8465194"/>
            <a:ext cx="6681489" cy="4952265"/>
            <a:chOff x="13285953" y="10466468"/>
            <a:chExt cx="5437892" cy="4030519"/>
          </a:xfrm>
        </p:grpSpPr>
        <p:grpSp>
          <p:nvGrpSpPr>
            <p:cNvPr id="46" name="Group 45">
              <a:extLst>
                <a:ext uri="{FF2B5EF4-FFF2-40B4-BE49-F238E27FC236}">
                  <a16:creationId xmlns:a16="http://schemas.microsoft.com/office/drawing/2014/main" id="{0E3F9E89-FF17-6B2F-2731-5735B9FAF2CE}"/>
                </a:ext>
              </a:extLst>
            </p:cNvPr>
            <p:cNvGrpSpPr/>
            <p:nvPr/>
          </p:nvGrpSpPr>
          <p:grpSpPr>
            <a:xfrm>
              <a:off x="13285953" y="10466468"/>
              <a:ext cx="5437892" cy="4030519"/>
              <a:chOff x="13303113" y="10509128"/>
              <a:chExt cx="5437892" cy="4030519"/>
            </a:xfrm>
          </p:grpSpPr>
          <p:pic>
            <p:nvPicPr>
              <p:cNvPr id="151" name="Picture 150" descr="A graph of blue and gray bars&#10;&#10;Description automatically generated">
                <a:extLst>
                  <a:ext uri="{FF2B5EF4-FFF2-40B4-BE49-F238E27FC236}">
                    <a16:creationId xmlns:a16="http://schemas.microsoft.com/office/drawing/2014/main" id="{0CC09110-9E3D-48DD-8E7E-92F4CB62CB56}"/>
                  </a:ext>
                </a:extLst>
              </p:cNvPr>
              <p:cNvPicPr>
                <a:picLocks noChangeAspect="1"/>
              </p:cNvPicPr>
              <p:nvPr/>
            </p:nvPicPr>
            <p:blipFill rotWithShape="1">
              <a:blip r:embed="rId14">
                <a:extLst>
                  <a:ext uri="{28A0092B-C50C-407E-A947-70E740481C1C}">
                    <a14:useLocalDpi xmlns:a14="http://schemas.microsoft.com/office/drawing/2010/main" val="0"/>
                  </a:ext>
                </a:extLst>
              </a:blip>
              <a:srcRect l="11353" t="11863" b="8063"/>
              <a:stretch/>
            </p:blipFill>
            <p:spPr>
              <a:xfrm>
                <a:off x="13534908" y="11012676"/>
                <a:ext cx="5206097" cy="3526971"/>
              </a:xfrm>
              <a:prstGeom prst="rect">
                <a:avLst/>
              </a:prstGeom>
            </p:spPr>
          </p:pic>
          <p:grpSp>
            <p:nvGrpSpPr>
              <p:cNvPr id="154" name="Group 153">
                <a:extLst>
                  <a:ext uri="{FF2B5EF4-FFF2-40B4-BE49-F238E27FC236}">
                    <a16:creationId xmlns:a16="http://schemas.microsoft.com/office/drawing/2014/main" id="{6F238747-5D4E-4090-99FF-79051B07C312}"/>
                  </a:ext>
                </a:extLst>
              </p:cNvPr>
              <p:cNvGrpSpPr/>
              <p:nvPr/>
            </p:nvGrpSpPr>
            <p:grpSpPr>
              <a:xfrm>
                <a:off x="14862527" y="11012678"/>
                <a:ext cx="2773797" cy="742949"/>
                <a:chOff x="2459950" y="1665515"/>
                <a:chExt cx="2773797" cy="742949"/>
              </a:xfrm>
            </p:grpSpPr>
            <p:pic>
              <p:nvPicPr>
                <p:cNvPr id="155" name="Graphic 154" descr="Dim (Medium Sun) outline">
                  <a:extLst>
                    <a:ext uri="{FF2B5EF4-FFF2-40B4-BE49-F238E27FC236}">
                      <a16:creationId xmlns:a16="http://schemas.microsoft.com/office/drawing/2014/main" id="{FFA44483-0F37-463A-9BFE-1F9DDB8697D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16306" y="1665515"/>
                  <a:ext cx="742949" cy="742949"/>
                </a:xfrm>
                <a:prstGeom prst="rect">
                  <a:avLst/>
                </a:prstGeom>
              </p:spPr>
            </p:pic>
            <p:pic>
              <p:nvPicPr>
                <p:cNvPr id="156" name="Graphic 155" descr="Moon with solid fill">
                  <a:extLst>
                    <a:ext uri="{FF2B5EF4-FFF2-40B4-BE49-F238E27FC236}">
                      <a16:creationId xmlns:a16="http://schemas.microsoft.com/office/drawing/2014/main" id="{71AA0931-63CB-487D-8BA4-2014F7E247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59950" y="1808389"/>
                  <a:ext cx="457200" cy="457200"/>
                </a:xfrm>
                <a:prstGeom prst="rect">
                  <a:avLst/>
                </a:prstGeom>
              </p:spPr>
            </p:pic>
            <p:pic>
              <p:nvPicPr>
                <p:cNvPr id="157" name="Graphic 156" descr="Moon with solid fill">
                  <a:extLst>
                    <a:ext uri="{FF2B5EF4-FFF2-40B4-BE49-F238E27FC236}">
                      <a16:creationId xmlns:a16="http://schemas.microsoft.com/office/drawing/2014/main" id="{0DB79D61-7905-4249-9B2E-1057EE834D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76547" y="1808389"/>
                  <a:ext cx="457200" cy="457200"/>
                </a:xfrm>
                <a:prstGeom prst="rect">
                  <a:avLst/>
                </a:prstGeom>
              </p:spPr>
            </p:pic>
          </p:grpSp>
          <p:sp>
            <p:nvSpPr>
              <p:cNvPr id="160" name="TextBox 159">
                <a:extLst>
                  <a:ext uri="{FF2B5EF4-FFF2-40B4-BE49-F238E27FC236}">
                    <a16:creationId xmlns:a16="http://schemas.microsoft.com/office/drawing/2014/main" id="{FBF1A56C-B031-49F7-A8D8-212A07C10A08}"/>
                  </a:ext>
                </a:extLst>
              </p:cNvPr>
              <p:cNvSpPr txBox="1"/>
              <p:nvPr/>
            </p:nvSpPr>
            <p:spPr>
              <a:xfrm>
                <a:off x="14114836" y="10509128"/>
                <a:ext cx="3663591" cy="375737"/>
              </a:xfrm>
              <a:prstGeom prst="rect">
                <a:avLst/>
              </a:prstGeom>
              <a:solidFill>
                <a:schemeClr val="bg1"/>
              </a:solid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Average Spider Activity</a:t>
                </a:r>
              </a:p>
            </p:txBody>
          </p:sp>
          <p:sp>
            <p:nvSpPr>
              <p:cNvPr id="161" name="TextBox 160">
                <a:extLst>
                  <a:ext uri="{FF2B5EF4-FFF2-40B4-BE49-F238E27FC236}">
                    <a16:creationId xmlns:a16="http://schemas.microsoft.com/office/drawing/2014/main" id="{69B83B82-36D3-4552-80A5-B48F632B5839}"/>
                  </a:ext>
                </a:extLst>
              </p:cNvPr>
              <p:cNvSpPr txBox="1"/>
              <p:nvPr/>
            </p:nvSpPr>
            <p:spPr>
              <a:xfrm rot="16200000">
                <a:off x="11944895" y="12615532"/>
                <a:ext cx="2991976" cy="275540"/>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Average Number of Crossings</a:t>
                </a:r>
              </a:p>
            </p:txBody>
          </p:sp>
        </p:grpSp>
        <p:sp>
          <p:nvSpPr>
            <p:cNvPr id="1062" name="Rectangle 1061">
              <a:extLst>
                <a:ext uri="{FF2B5EF4-FFF2-40B4-BE49-F238E27FC236}">
                  <a16:creationId xmlns:a16="http://schemas.microsoft.com/office/drawing/2014/main" id="{9730A012-8623-A83B-818E-1D7D53474498}"/>
                </a:ext>
              </a:extLst>
            </p:cNvPr>
            <p:cNvSpPr/>
            <p:nvPr/>
          </p:nvSpPr>
          <p:spPr>
            <a:xfrm>
              <a:off x="13799190" y="12227176"/>
              <a:ext cx="161494" cy="207804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3" name="TextBox 2">
            <a:extLst>
              <a:ext uri="{FF2B5EF4-FFF2-40B4-BE49-F238E27FC236}">
                <a16:creationId xmlns:a16="http://schemas.microsoft.com/office/drawing/2014/main" id="{700D3EC6-9DF4-B778-AB1A-2C030437CAD1}"/>
              </a:ext>
            </a:extLst>
          </p:cNvPr>
          <p:cNvSpPr txBox="1"/>
          <p:nvPr/>
        </p:nvSpPr>
        <p:spPr>
          <a:xfrm>
            <a:off x="13686880" y="8210317"/>
            <a:ext cx="1148232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0                                   6                                 12                              18                           23 </a:t>
            </a:r>
          </a:p>
        </p:txBody>
      </p:sp>
      <p:sp>
        <p:nvSpPr>
          <p:cNvPr id="30" name="Rectangle 29">
            <a:extLst>
              <a:ext uri="{FF2B5EF4-FFF2-40B4-BE49-F238E27FC236}">
                <a16:creationId xmlns:a16="http://schemas.microsoft.com/office/drawing/2014/main" id="{93D59DE8-B124-E181-1BC2-07FB06F0057F}"/>
              </a:ext>
            </a:extLst>
          </p:cNvPr>
          <p:cNvSpPr/>
          <p:nvPr/>
        </p:nvSpPr>
        <p:spPr>
          <a:xfrm>
            <a:off x="13557893" y="13784936"/>
            <a:ext cx="11126234" cy="1109081"/>
          </a:xfrm>
          <a:prstGeom prst="rect">
            <a:avLst/>
          </a:prstGeom>
          <a:solidFill>
            <a:schemeClr val="bg1">
              <a:lumMod val="8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3156BFC2-EF97-71C6-3B46-E4A68BF11A38}"/>
              </a:ext>
            </a:extLst>
          </p:cNvPr>
          <p:cNvSpPr txBox="1"/>
          <p:nvPr/>
        </p:nvSpPr>
        <p:spPr>
          <a:xfrm>
            <a:off x="13601481" y="13792089"/>
            <a:ext cx="10806911" cy="1015663"/>
          </a:xfrm>
          <a:prstGeom prst="rect">
            <a:avLst/>
          </a:prstGeom>
          <a:noFill/>
        </p:spPr>
        <p:txBody>
          <a:bodyPr wrap="square" rtlCol="0">
            <a:spAutoFit/>
          </a:bodyPr>
          <a:lstStyle/>
          <a:p>
            <a:pPr algn="ctr"/>
            <a:r>
              <a:rPr lang="en-US" sz="6000" dirty="0">
                <a:highlight>
                  <a:srgbClr val="FFFF00"/>
                </a:highlight>
                <a:latin typeface="Times New Roman" panose="02020603050405020304" pitchFamily="18" charset="0"/>
                <a:cs typeface="Times New Roman" panose="02020603050405020304" pitchFamily="18" charset="0"/>
              </a:rPr>
              <a:t>Comparing Species</a:t>
            </a:r>
          </a:p>
        </p:txBody>
      </p:sp>
      <p:pic>
        <p:nvPicPr>
          <p:cNvPr id="39" name="Picture 6" descr="DAMSystem Price List 2021.10">
            <a:extLst>
              <a:ext uri="{FF2B5EF4-FFF2-40B4-BE49-F238E27FC236}">
                <a16:creationId xmlns:a16="http://schemas.microsoft.com/office/drawing/2014/main" id="{324DA8AA-9054-ECB9-673F-2C3E7215BD4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41988" y="12917132"/>
            <a:ext cx="5130827" cy="3862978"/>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4012EBB6-AD8F-D767-D41F-682C70DE696C}"/>
              </a:ext>
            </a:extLst>
          </p:cNvPr>
          <p:cNvSpPr txBox="1"/>
          <p:nvPr/>
        </p:nvSpPr>
        <p:spPr>
          <a:xfrm>
            <a:off x="26325122" y="2407844"/>
            <a:ext cx="11181089" cy="1015663"/>
          </a:xfrm>
          <a:prstGeom prst="rect">
            <a:avLst/>
          </a:prstGeom>
          <a:solidFill>
            <a:schemeClr val="bg1">
              <a:lumMod val="85000"/>
            </a:schemeClr>
          </a:solidFill>
        </p:spPr>
        <p:txBody>
          <a:bodyPr wrap="square" rtlCol="0">
            <a:spAutoFit/>
          </a:bodyPr>
          <a:lstStyle/>
          <a:p>
            <a:pPr algn="ctr"/>
            <a:r>
              <a:rPr lang="en-US" sz="6000" dirty="0">
                <a:highlight>
                  <a:srgbClr val="FFFF00"/>
                </a:highlight>
                <a:latin typeface="Times New Roman" panose="02020603050405020304" pitchFamily="18" charset="0"/>
                <a:cs typeface="Times New Roman" panose="02020603050405020304" pitchFamily="18" charset="0"/>
              </a:rPr>
              <a:t>Comparing Species</a:t>
            </a:r>
          </a:p>
        </p:txBody>
      </p:sp>
      <p:sp>
        <p:nvSpPr>
          <p:cNvPr id="123" name="TextBox 122">
            <a:extLst>
              <a:ext uri="{FF2B5EF4-FFF2-40B4-BE49-F238E27FC236}">
                <a16:creationId xmlns:a16="http://schemas.microsoft.com/office/drawing/2014/main" id="{763777D4-8741-E137-204F-34E75A49FD6C}"/>
              </a:ext>
            </a:extLst>
          </p:cNvPr>
          <p:cNvSpPr txBox="1"/>
          <p:nvPr/>
        </p:nvSpPr>
        <p:spPr>
          <a:xfrm>
            <a:off x="7835891" y="26681922"/>
            <a:ext cx="4004421" cy="230832"/>
          </a:xfrm>
          <a:prstGeom prst="rect">
            <a:avLst/>
          </a:prstGeom>
          <a:noFill/>
        </p:spPr>
        <p:txBody>
          <a:bodyPr wrap="square" rtlCol="0">
            <a:spAutoFit/>
          </a:bodyPr>
          <a:lstStyle/>
          <a:p>
            <a:r>
              <a:rPr lang="en-US" sz="900" dirty="0">
                <a:latin typeface="Times New Roman" panose="02020603050405020304" pitchFamily="18" charset="0"/>
                <a:cs typeface="Times New Roman" panose="02020603050405020304" pitchFamily="18" charset="0"/>
              </a:rPr>
              <a:t> “0:00”            “6:00”                “12:00”            “18:00”           “24:00”</a:t>
            </a:r>
          </a:p>
        </p:txBody>
      </p:sp>
      <p:sp>
        <p:nvSpPr>
          <p:cNvPr id="125" name="TextBox 124">
            <a:extLst>
              <a:ext uri="{FF2B5EF4-FFF2-40B4-BE49-F238E27FC236}">
                <a16:creationId xmlns:a16="http://schemas.microsoft.com/office/drawing/2014/main" id="{775F9CF4-B7D1-50EA-3090-F4FDEF57D4A8}"/>
              </a:ext>
            </a:extLst>
          </p:cNvPr>
          <p:cNvSpPr txBox="1"/>
          <p:nvPr/>
        </p:nvSpPr>
        <p:spPr>
          <a:xfrm>
            <a:off x="32264784" y="3741521"/>
            <a:ext cx="5351434" cy="954107"/>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Average </a:t>
            </a:r>
            <a:r>
              <a:rPr lang="en-US" sz="2800" i="1" dirty="0" err="1">
                <a:latin typeface="Times New Roman" panose="02020603050405020304" pitchFamily="18" charset="0"/>
                <a:cs typeface="Times New Roman" panose="02020603050405020304" pitchFamily="18" charset="0"/>
              </a:rPr>
              <a:t>Lactrodectus</a:t>
            </a:r>
            <a:r>
              <a:rPr lang="en-US" sz="2800" i="1" dirty="0">
                <a:latin typeface="Times New Roman" panose="02020603050405020304" pitchFamily="18" charset="0"/>
                <a:cs typeface="Times New Roman" panose="02020603050405020304" pitchFamily="18" charset="0"/>
              </a:rPr>
              <a:t> mactans </a:t>
            </a:r>
            <a:r>
              <a:rPr lang="en-US" sz="2800" dirty="0">
                <a:latin typeface="Times New Roman" panose="02020603050405020304" pitchFamily="18" charset="0"/>
                <a:cs typeface="Times New Roman" panose="02020603050405020304" pitchFamily="18" charset="0"/>
              </a:rPr>
              <a:t>Activity </a:t>
            </a:r>
          </a:p>
        </p:txBody>
      </p:sp>
      <p:sp>
        <p:nvSpPr>
          <p:cNvPr id="127" name="TextBox 126">
            <a:extLst>
              <a:ext uri="{FF2B5EF4-FFF2-40B4-BE49-F238E27FC236}">
                <a16:creationId xmlns:a16="http://schemas.microsoft.com/office/drawing/2014/main" id="{1A631EDE-81BC-DD0B-FEE0-D44FF30EFF35}"/>
              </a:ext>
            </a:extLst>
          </p:cNvPr>
          <p:cNvSpPr txBox="1"/>
          <p:nvPr/>
        </p:nvSpPr>
        <p:spPr>
          <a:xfrm>
            <a:off x="31632832" y="9529735"/>
            <a:ext cx="6615338"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Average </a:t>
            </a:r>
            <a:r>
              <a:rPr lang="en-US" sz="2800" i="1" dirty="0">
                <a:latin typeface="Times New Roman" panose="02020603050405020304" pitchFamily="18" charset="0"/>
                <a:cs typeface="Times New Roman" panose="02020603050405020304" pitchFamily="18" charset="0"/>
              </a:rPr>
              <a:t>Metazygia wittfeldae </a:t>
            </a:r>
            <a:r>
              <a:rPr lang="en-US" sz="2800" dirty="0">
                <a:latin typeface="Times New Roman" panose="02020603050405020304" pitchFamily="18" charset="0"/>
                <a:cs typeface="Times New Roman" panose="02020603050405020304" pitchFamily="18" charset="0"/>
              </a:rPr>
              <a:t>Activity</a:t>
            </a:r>
          </a:p>
        </p:txBody>
      </p:sp>
      <p:sp>
        <p:nvSpPr>
          <p:cNvPr id="8" name="TextBox 7">
            <a:extLst>
              <a:ext uri="{FF2B5EF4-FFF2-40B4-BE49-F238E27FC236}">
                <a16:creationId xmlns:a16="http://schemas.microsoft.com/office/drawing/2014/main" id="{ED41E82D-B356-1427-1EBE-4C3651BBAD2B}"/>
              </a:ext>
            </a:extLst>
          </p:cNvPr>
          <p:cNvSpPr txBox="1"/>
          <p:nvPr/>
        </p:nvSpPr>
        <p:spPr>
          <a:xfrm>
            <a:off x="3931011" y="26816850"/>
            <a:ext cx="1233837"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Figure 3</a:t>
            </a:r>
          </a:p>
        </p:txBody>
      </p:sp>
      <p:sp>
        <p:nvSpPr>
          <p:cNvPr id="9" name="TextBox 8">
            <a:extLst>
              <a:ext uri="{FF2B5EF4-FFF2-40B4-BE49-F238E27FC236}">
                <a16:creationId xmlns:a16="http://schemas.microsoft.com/office/drawing/2014/main" id="{D5F14C16-37C3-31D7-8779-C4B0762F6A17}"/>
              </a:ext>
            </a:extLst>
          </p:cNvPr>
          <p:cNvSpPr txBox="1"/>
          <p:nvPr/>
        </p:nvSpPr>
        <p:spPr>
          <a:xfrm>
            <a:off x="10256151" y="26816850"/>
            <a:ext cx="1233837"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Figure 4</a:t>
            </a:r>
          </a:p>
        </p:txBody>
      </p:sp>
      <p:sp>
        <p:nvSpPr>
          <p:cNvPr id="12" name="TextBox 11">
            <a:extLst>
              <a:ext uri="{FF2B5EF4-FFF2-40B4-BE49-F238E27FC236}">
                <a16:creationId xmlns:a16="http://schemas.microsoft.com/office/drawing/2014/main" id="{2FBF67BC-5951-DA3B-AF7D-EA9663F5B1E9}"/>
              </a:ext>
            </a:extLst>
          </p:cNvPr>
          <p:cNvSpPr txBox="1"/>
          <p:nvPr/>
        </p:nvSpPr>
        <p:spPr>
          <a:xfrm>
            <a:off x="1225137" y="16859823"/>
            <a:ext cx="5501601" cy="70788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Figure 1:</a:t>
            </a:r>
            <a:r>
              <a:rPr lang="en-US" sz="2000" dirty="0">
                <a:latin typeface="Times New Roman" panose="02020603050405020304" pitchFamily="18" charset="0"/>
                <a:cs typeface="Times New Roman" panose="02020603050405020304" pitchFamily="18" charset="0"/>
              </a:rPr>
              <a:t> The Trikinetics LAM25 Monitor was used to measure spider activity with infrared beams</a:t>
            </a:r>
            <a:endParaRPr lang="en-US" sz="2000"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035AACAD-541A-3D27-F84E-3BBB18455B4B}"/>
              </a:ext>
            </a:extLst>
          </p:cNvPr>
          <p:cNvSpPr txBox="1"/>
          <p:nvPr/>
        </p:nvSpPr>
        <p:spPr>
          <a:xfrm>
            <a:off x="23375532" y="5616847"/>
            <a:ext cx="1233837"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Figure 5</a:t>
            </a:r>
          </a:p>
        </p:txBody>
      </p:sp>
      <p:sp>
        <p:nvSpPr>
          <p:cNvPr id="18" name="TextBox 17">
            <a:extLst>
              <a:ext uri="{FF2B5EF4-FFF2-40B4-BE49-F238E27FC236}">
                <a16:creationId xmlns:a16="http://schemas.microsoft.com/office/drawing/2014/main" id="{833295C0-2A81-1EC4-10DC-B24C6DA3A294}"/>
              </a:ext>
            </a:extLst>
          </p:cNvPr>
          <p:cNvSpPr txBox="1"/>
          <p:nvPr/>
        </p:nvSpPr>
        <p:spPr>
          <a:xfrm>
            <a:off x="17789551" y="13394842"/>
            <a:ext cx="1233837"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Figure 6</a:t>
            </a:r>
          </a:p>
        </p:txBody>
      </p:sp>
      <p:sp>
        <p:nvSpPr>
          <p:cNvPr id="23" name="TextBox 22">
            <a:extLst>
              <a:ext uri="{FF2B5EF4-FFF2-40B4-BE49-F238E27FC236}">
                <a16:creationId xmlns:a16="http://schemas.microsoft.com/office/drawing/2014/main" id="{C29E8CA6-5521-9908-25A4-2A96D252E44A}"/>
              </a:ext>
            </a:extLst>
          </p:cNvPr>
          <p:cNvSpPr txBox="1"/>
          <p:nvPr/>
        </p:nvSpPr>
        <p:spPr>
          <a:xfrm>
            <a:off x="23809120" y="13396278"/>
            <a:ext cx="1233837"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Figure 7</a:t>
            </a:r>
          </a:p>
        </p:txBody>
      </p:sp>
      <p:sp>
        <p:nvSpPr>
          <p:cNvPr id="35" name="TextBox 34">
            <a:extLst>
              <a:ext uri="{FF2B5EF4-FFF2-40B4-BE49-F238E27FC236}">
                <a16:creationId xmlns:a16="http://schemas.microsoft.com/office/drawing/2014/main" id="{45F7CB79-5E21-6D8B-853D-73CDF7462C40}"/>
              </a:ext>
            </a:extLst>
          </p:cNvPr>
          <p:cNvSpPr txBox="1"/>
          <p:nvPr/>
        </p:nvSpPr>
        <p:spPr>
          <a:xfrm>
            <a:off x="29074196" y="14739650"/>
            <a:ext cx="1233837"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Figure 10</a:t>
            </a:r>
          </a:p>
        </p:txBody>
      </p:sp>
      <p:sp>
        <p:nvSpPr>
          <p:cNvPr id="36" name="TextBox 35">
            <a:extLst>
              <a:ext uri="{FF2B5EF4-FFF2-40B4-BE49-F238E27FC236}">
                <a16:creationId xmlns:a16="http://schemas.microsoft.com/office/drawing/2014/main" id="{9D1897B7-DC47-1680-26CE-EC63D48309FF}"/>
              </a:ext>
            </a:extLst>
          </p:cNvPr>
          <p:cNvSpPr txBox="1"/>
          <p:nvPr/>
        </p:nvSpPr>
        <p:spPr>
          <a:xfrm>
            <a:off x="36237468" y="14493920"/>
            <a:ext cx="1233837"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Figure 11</a:t>
            </a:r>
          </a:p>
        </p:txBody>
      </p:sp>
      <p:pic>
        <p:nvPicPr>
          <p:cNvPr id="1026" name="Picture 2" descr="Metazygia wittfeldae (McCook, 1894)">
            <a:extLst>
              <a:ext uri="{FF2B5EF4-FFF2-40B4-BE49-F238E27FC236}">
                <a16:creationId xmlns:a16="http://schemas.microsoft.com/office/drawing/2014/main" id="{F579DD35-BF8B-E549-764B-716C32E7CB6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564189" y="15142081"/>
            <a:ext cx="2540000" cy="27305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8" descr="How to Get Rid of Black Widow Spiders">
            <a:extLst>
              <a:ext uri="{FF2B5EF4-FFF2-40B4-BE49-F238E27FC236}">
                <a16:creationId xmlns:a16="http://schemas.microsoft.com/office/drawing/2014/main" id="{3B517A37-8914-FC80-0B50-D78CE9F69036}"/>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5644" t="-9599" r="8154" b="-1"/>
          <a:stretch/>
        </p:blipFill>
        <p:spPr bwMode="auto">
          <a:xfrm rot="5400000">
            <a:off x="20946013" y="15182151"/>
            <a:ext cx="2696376" cy="2571343"/>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6CA0FC6F-F4E2-E617-D041-13EC60EA8841}"/>
              </a:ext>
            </a:extLst>
          </p:cNvPr>
          <p:cNvSpPr txBox="1"/>
          <p:nvPr/>
        </p:nvSpPr>
        <p:spPr>
          <a:xfrm>
            <a:off x="13285351" y="17880210"/>
            <a:ext cx="5060872" cy="646331"/>
          </a:xfrm>
          <a:prstGeom prst="rect">
            <a:avLst/>
          </a:prstGeom>
          <a:noFill/>
        </p:spPr>
        <p:txBody>
          <a:bodyPr wrap="square" rtlCol="0">
            <a:spAutoFit/>
          </a:bodyPr>
          <a:lstStyle/>
          <a:p>
            <a:pPr algn="ctr"/>
            <a:r>
              <a:rPr lang="en-US" sz="3600" b="1" i="1" dirty="0">
                <a:latin typeface="Times New Roman" panose="02020603050405020304" pitchFamily="18" charset="0"/>
                <a:cs typeface="Times New Roman" panose="02020603050405020304" pitchFamily="18" charset="0"/>
              </a:rPr>
              <a:t>Metazygia wittfeldae</a:t>
            </a:r>
          </a:p>
        </p:txBody>
      </p:sp>
      <p:sp>
        <p:nvSpPr>
          <p:cNvPr id="51" name="TextBox 50">
            <a:extLst>
              <a:ext uri="{FF2B5EF4-FFF2-40B4-BE49-F238E27FC236}">
                <a16:creationId xmlns:a16="http://schemas.microsoft.com/office/drawing/2014/main" id="{BBD5A251-4753-E76C-1D51-48BB448C850A}"/>
              </a:ext>
            </a:extLst>
          </p:cNvPr>
          <p:cNvSpPr txBox="1"/>
          <p:nvPr/>
        </p:nvSpPr>
        <p:spPr>
          <a:xfrm>
            <a:off x="20187075" y="17880209"/>
            <a:ext cx="4366211" cy="646331"/>
          </a:xfrm>
          <a:prstGeom prst="rect">
            <a:avLst/>
          </a:prstGeom>
          <a:noFill/>
        </p:spPr>
        <p:txBody>
          <a:bodyPr wrap="square" rtlCol="0">
            <a:spAutoFit/>
          </a:bodyPr>
          <a:lstStyle/>
          <a:p>
            <a:pPr algn="ctr"/>
            <a:r>
              <a:rPr lang="en-US" sz="3600" b="1" i="1" dirty="0">
                <a:latin typeface="Times New Roman" panose="02020603050405020304" pitchFamily="18" charset="0"/>
                <a:cs typeface="Times New Roman" panose="02020603050405020304" pitchFamily="18" charset="0"/>
              </a:rPr>
              <a:t>Latrodectus mactans</a:t>
            </a:r>
          </a:p>
        </p:txBody>
      </p:sp>
      <p:sp>
        <p:nvSpPr>
          <p:cNvPr id="56" name="Rectangle 55">
            <a:extLst>
              <a:ext uri="{FF2B5EF4-FFF2-40B4-BE49-F238E27FC236}">
                <a16:creationId xmlns:a16="http://schemas.microsoft.com/office/drawing/2014/main" id="{03886049-48C2-E009-1279-41EF7B99B0D8}"/>
              </a:ext>
            </a:extLst>
          </p:cNvPr>
          <p:cNvSpPr/>
          <p:nvPr/>
        </p:nvSpPr>
        <p:spPr>
          <a:xfrm>
            <a:off x="203967" y="5295033"/>
            <a:ext cx="12600313" cy="3635915"/>
          </a:xfrm>
          <a:prstGeom prst="rect">
            <a:avLst/>
          </a:prstGeom>
          <a:solidFill>
            <a:schemeClr val="bg1"/>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3" name="TextBox 72">
            <a:extLst>
              <a:ext uri="{FF2B5EF4-FFF2-40B4-BE49-F238E27FC236}">
                <a16:creationId xmlns:a16="http://schemas.microsoft.com/office/drawing/2014/main" id="{FC4BD3EB-1809-706F-6E88-06974940E680}"/>
              </a:ext>
            </a:extLst>
          </p:cNvPr>
          <p:cNvSpPr txBox="1"/>
          <p:nvPr/>
        </p:nvSpPr>
        <p:spPr>
          <a:xfrm>
            <a:off x="356674" y="6844327"/>
            <a:ext cx="12078380" cy="2062103"/>
          </a:xfrm>
          <a:prstGeom prst="rect">
            <a:avLst/>
          </a:prstGeom>
          <a:noFill/>
        </p:spPr>
        <p:txBody>
          <a:bodyPr wrap="square" rtlCol="0">
            <a:spAutoFit/>
          </a:bodyPr>
          <a:lstStyle/>
          <a:p>
            <a:pPr marL="342900" indent="-342900">
              <a:buAutoNum type="arabicPeriod"/>
            </a:pPr>
            <a:r>
              <a:rPr lang="en-US" sz="3200" dirty="0">
                <a:latin typeface="Times New Roman" panose="02020603050405020304" pitchFamily="18" charset="0"/>
                <a:cs typeface="Times New Roman" panose="02020603050405020304" pitchFamily="18" charset="0"/>
              </a:rPr>
              <a:t>Determine if there is a trend in activity data within a species using locomotor activity to indicate circadian entrainment</a:t>
            </a:r>
          </a:p>
          <a:p>
            <a:pPr marL="342900" indent="-342900">
              <a:buAutoNum type="arabicPeriod"/>
            </a:pPr>
            <a:r>
              <a:rPr lang="en-US" sz="3200" dirty="0">
                <a:latin typeface="Times New Roman" panose="02020603050405020304" pitchFamily="18" charset="0"/>
                <a:cs typeface="Times New Roman" panose="02020603050405020304" pitchFamily="18" charset="0"/>
              </a:rPr>
              <a:t>Compare the activity trends of different species to determine if there is a relationship between behavior patterns and circadian rhythms</a:t>
            </a:r>
          </a:p>
        </p:txBody>
      </p:sp>
      <p:sp>
        <p:nvSpPr>
          <p:cNvPr id="33" name="TextBox 32">
            <a:extLst>
              <a:ext uri="{FF2B5EF4-FFF2-40B4-BE49-F238E27FC236}">
                <a16:creationId xmlns:a16="http://schemas.microsoft.com/office/drawing/2014/main" id="{130C6660-4869-ACEE-B385-F998996797CB}"/>
              </a:ext>
            </a:extLst>
          </p:cNvPr>
          <p:cNvSpPr txBox="1"/>
          <p:nvPr/>
        </p:nvSpPr>
        <p:spPr>
          <a:xfrm>
            <a:off x="320928" y="3378647"/>
            <a:ext cx="11619103" cy="1569660"/>
          </a:xfrm>
          <a:prstGeom prst="rect">
            <a:avLst/>
          </a:prstGeom>
          <a:noFill/>
        </p:spPr>
        <p:txBody>
          <a:bodyPr wrap="square" rtlCol="0">
            <a:spAutoFit/>
          </a:bodyPr>
          <a:lstStyle/>
          <a:p>
            <a:pPr marL="457200" indent="-457200" algn="ctr">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Spiders have a naturally wide range of free-running periods,</a:t>
            </a:r>
          </a:p>
          <a:p>
            <a:pPr algn="ctr"/>
            <a:r>
              <a:rPr lang="en-US" sz="3200" dirty="0">
                <a:latin typeface="Times New Roman" panose="02020603050405020304" pitchFamily="18" charset="0"/>
                <a:cs typeface="Times New Roman" panose="02020603050405020304" pitchFamily="18" charset="0"/>
              </a:rPr>
              <a:t>spanning anywhere from 16-32 hours. </a:t>
            </a:r>
          </a:p>
          <a:p>
            <a:pPr marL="457200" indent="-457200" algn="ctr">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2190F727-ADCD-AA2C-A45B-C5D2B2A27723}"/>
              </a:ext>
            </a:extLst>
          </p:cNvPr>
          <p:cNvSpPr txBox="1"/>
          <p:nvPr/>
        </p:nvSpPr>
        <p:spPr>
          <a:xfrm>
            <a:off x="550244" y="5546740"/>
            <a:ext cx="11885033" cy="1015663"/>
          </a:xfrm>
          <a:prstGeom prst="rect">
            <a:avLst/>
          </a:prstGeom>
          <a:solidFill>
            <a:schemeClr val="bg1">
              <a:lumMod val="85000"/>
            </a:schemeClr>
          </a:solidFill>
          <a:ln>
            <a:noFill/>
          </a:ln>
        </p:spPr>
        <p:txBody>
          <a:bodyPr wrap="square" rtlCol="0">
            <a:spAutoFit/>
          </a:bodyPr>
          <a:lstStyle/>
          <a:p>
            <a:pPr algn="ctr"/>
            <a:r>
              <a:rPr lang="en-US" sz="6000" dirty="0">
                <a:latin typeface="Times New Roman" panose="02020603050405020304" pitchFamily="18" charset="0"/>
                <a:cs typeface="Times New Roman" panose="02020603050405020304" pitchFamily="18" charset="0"/>
              </a:rPr>
              <a:t>Goals</a:t>
            </a:r>
          </a:p>
        </p:txBody>
      </p:sp>
      <p:sp>
        <p:nvSpPr>
          <p:cNvPr id="76" name="Rectangle 75">
            <a:extLst>
              <a:ext uri="{FF2B5EF4-FFF2-40B4-BE49-F238E27FC236}">
                <a16:creationId xmlns:a16="http://schemas.microsoft.com/office/drawing/2014/main" id="{ACF1C959-6778-65C0-6C42-93397C96DD36}"/>
              </a:ext>
            </a:extLst>
          </p:cNvPr>
          <p:cNvSpPr/>
          <p:nvPr/>
        </p:nvSpPr>
        <p:spPr>
          <a:xfrm>
            <a:off x="25699246" y="15288825"/>
            <a:ext cx="12600313" cy="3789234"/>
          </a:xfrm>
          <a:prstGeom prst="rect">
            <a:avLst/>
          </a:prstGeom>
          <a:solidFill>
            <a:schemeClr val="bg1"/>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7" name="TextBox 76">
            <a:extLst>
              <a:ext uri="{FF2B5EF4-FFF2-40B4-BE49-F238E27FC236}">
                <a16:creationId xmlns:a16="http://schemas.microsoft.com/office/drawing/2014/main" id="{D2EA68EF-84D6-35E3-18E2-F3CA9A40D8B5}"/>
              </a:ext>
            </a:extLst>
          </p:cNvPr>
          <p:cNvSpPr txBox="1"/>
          <p:nvPr/>
        </p:nvSpPr>
        <p:spPr>
          <a:xfrm>
            <a:off x="26081518" y="15546029"/>
            <a:ext cx="11885033" cy="1015663"/>
          </a:xfrm>
          <a:prstGeom prst="rect">
            <a:avLst/>
          </a:prstGeom>
          <a:solidFill>
            <a:schemeClr val="bg1">
              <a:lumMod val="85000"/>
            </a:schemeClr>
          </a:solidFill>
          <a:ln>
            <a:noFill/>
          </a:ln>
        </p:spPr>
        <p:txBody>
          <a:bodyPr wrap="square" rtlCol="0">
            <a:spAutoFit/>
          </a:bodyPr>
          <a:lstStyle/>
          <a:p>
            <a:pPr algn="ctr"/>
            <a:r>
              <a:rPr lang="en-US" sz="6000" dirty="0">
                <a:latin typeface="Times New Roman" panose="02020603050405020304" pitchFamily="18" charset="0"/>
                <a:cs typeface="Times New Roman" panose="02020603050405020304" pitchFamily="18" charset="0"/>
              </a:rPr>
              <a:t>Conclusion</a:t>
            </a:r>
          </a:p>
        </p:txBody>
      </p:sp>
      <p:sp>
        <p:nvSpPr>
          <p:cNvPr id="79" name="Rectangle 78">
            <a:extLst>
              <a:ext uri="{FF2B5EF4-FFF2-40B4-BE49-F238E27FC236}">
                <a16:creationId xmlns:a16="http://schemas.microsoft.com/office/drawing/2014/main" id="{AA35DD9A-2A45-FA61-48CB-86CEE0790368}"/>
              </a:ext>
            </a:extLst>
          </p:cNvPr>
          <p:cNvSpPr/>
          <p:nvPr/>
        </p:nvSpPr>
        <p:spPr>
          <a:xfrm>
            <a:off x="25699246" y="19223284"/>
            <a:ext cx="12600313" cy="3216029"/>
          </a:xfrm>
          <a:prstGeom prst="rect">
            <a:avLst/>
          </a:prstGeom>
          <a:solidFill>
            <a:schemeClr val="bg1"/>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0" name="TextBox 79">
            <a:extLst>
              <a:ext uri="{FF2B5EF4-FFF2-40B4-BE49-F238E27FC236}">
                <a16:creationId xmlns:a16="http://schemas.microsoft.com/office/drawing/2014/main" id="{A3980658-9DF8-B7C2-1A91-90D51C10A66C}"/>
              </a:ext>
            </a:extLst>
          </p:cNvPr>
          <p:cNvSpPr txBox="1"/>
          <p:nvPr/>
        </p:nvSpPr>
        <p:spPr>
          <a:xfrm>
            <a:off x="26209361" y="19358525"/>
            <a:ext cx="11885033" cy="1015663"/>
          </a:xfrm>
          <a:prstGeom prst="rect">
            <a:avLst/>
          </a:prstGeom>
          <a:solidFill>
            <a:schemeClr val="bg1">
              <a:lumMod val="85000"/>
            </a:schemeClr>
          </a:solidFill>
          <a:ln>
            <a:noFill/>
          </a:ln>
        </p:spPr>
        <p:txBody>
          <a:bodyPr wrap="square" rtlCol="0">
            <a:spAutoFit/>
          </a:bodyPr>
          <a:lstStyle/>
          <a:p>
            <a:pPr algn="ctr"/>
            <a:r>
              <a:rPr lang="en-US" sz="6000" dirty="0">
                <a:latin typeface="Times New Roman" panose="02020603050405020304" pitchFamily="18" charset="0"/>
                <a:cs typeface="Times New Roman" panose="02020603050405020304" pitchFamily="18" charset="0"/>
              </a:rPr>
              <a:t>Next Steps</a:t>
            </a:r>
          </a:p>
        </p:txBody>
      </p:sp>
      <p:sp>
        <p:nvSpPr>
          <p:cNvPr id="86" name="TextBox 85">
            <a:extLst>
              <a:ext uri="{FF2B5EF4-FFF2-40B4-BE49-F238E27FC236}">
                <a16:creationId xmlns:a16="http://schemas.microsoft.com/office/drawing/2014/main" id="{D374B2E0-1C26-9F26-B809-D1C5CCF8EAC7}"/>
              </a:ext>
            </a:extLst>
          </p:cNvPr>
          <p:cNvSpPr txBox="1"/>
          <p:nvPr/>
        </p:nvSpPr>
        <p:spPr>
          <a:xfrm>
            <a:off x="26099384" y="16523422"/>
            <a:ext cx="11800036" cy="2492990"/>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There was a pattern in Metazygia wittfeldae despite the wide range of free running periods</a:t>
            </a:r>
          </a:p>
          <a:p>
            <a:endParaRPr lang="en-US" sz="1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activity of each species reflected their feeding patterns</a:t>
            </a:r>
          </a:p>
          <a:p>
            <a:r>
              <a:rPr lang="en-US" sz="2800" dirty="0">
                <a:latin typeface="Times New Roman" panose="02020603050405020304" pitchFamily="18" charset="0"/>
                <a:cs typeface="Times New Roman" panose="02020603050405020304" pitchFamily="18" charset="0"/>
              </a:rPr>
              <a:t>	• </a:t>
            </a:r>
            <a:r>
              <a:rPr lang="en-US" sz="2800" i="1" dirty="0">
                <a:latin typeface="Times New Roman" panose="02020603050405020304" pitchFamily="18" charset="0"/>
                <a:cs typeface="Times New Roman" panose="02020603050405020304" pitchFamily="18" charset="0"/>
              </a:rPr>
              <a:t>Latrodectus mactans </a:t>
            </a:r>
            <a:r>
              <a:rPr lang="en-US" sz="2800" dirty="0">
                <a:latin typeface="Times New Roman" panose="02020603050405020304" pitchFamily="18" charset="0"/>
                <a:cs typeface="Times New Roman" panose="02020603050405020304" pitchFamily="18" charset="0"/>
              </a:rPr>
              <a:t>had sporadic activity</a:t>
            </a:r>
          </a:p>
          <a:p>
            <a:r>
              <a:rPr lang="en-US" sz="2800" dirty="0">
                <a:latin typeface="Times New Roman" panose="02020603050405020304" pitchFamily="18" charset="0"/>
                <a:cs typeface="Times New Roman" panose="02020603050405020304" pitchFamily="18" charset="0"/>
              </a:rPr>
              <a:t>	• </a:t>
            </a:r>
            <a:r>
              <a:rPr lang="en-US" sz="2800" i="1" dirty="0">
                <a:latin typeface="Times New Roman" panose="02020603050405020304" pitchFamily="18" charset="0"/>
                <a:cs typeface="Times New Roman" panose="02020603050405020304" pitchFamily="18" charset="0"/>
              </a:rPr>
              <a:t>Metazygia wittfeldae </a:t>
            </a:r>
            <a:r>
              <a:rPr lang="en-US" sz="2800" dirty="0">
                <a:latin typeface="Times New Roman" panose="02020603050405020304" pitchFamily="18" charset="0"/>
                <a:cs typeface="Times New Roman" panose="02020603050405020304" pitchFamily="18" charset="0"/>
              </a:rPr>
              <a:t>displayed a clear pattern reflective of its ritual feeding </a:t>
            </a:r>
          </a:p>
        </p:txBody>
      </p:sp>
      <p:sp>
        <p:nvSpPr>
          <p:cNvPr id="88" name="TextBox 87">
            <a:extLst>
              <a:ext uri="{FF2B5EF4-FFF2-40B4-BE49-F238E27FC236}">
                <a16:creationId xmlns:a16="http://schemas.microsoft.com/office/drawing/2014/main" id="{A420A869-4D3C-90F1-1EF7-7D7CC0787044}"/>
              </a:ext>
            </a:extLst>
          </p:cNvPr>
          <p:cNvSpPr txBox="1"/>
          <p:nvPr/>
        </p:nvSpPr>
        <p:spPr>
          <a:xfrm>
            <a:off x="26276867" y="20328143"/>
            <a:ext cx="11501482" cy="2000548"/>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We will conduct a similar analysis on more species to investigate whether this trend hold true across multiple species</a:t>
            </a:r>
          </a:p>
          <a:p>
            <a:endParaRPr lang="en-US" sz="1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We plan to analyze the genetic processes of spider circadian cycles to determine what factors allow spider rhythms to be so adaptable </a:t>
            </a:r>
          </a:p>
        </p:txBody>
      </p:sp>
      <p:pic>
        <p:nvPicPr>
          <p:cNvPr id="2" name="Picture 2" descr="Smithsonian Insider – Drugged spiders' web spinning may hold keys to  understanding animal behavior | Smithsonian Insider">
            <a:extLst>
              <a:ext uri="{FF2B5EF4-FFF2-40B4-BE49-F238E27FC236}">
                <a16:creationId xmlns:a16="http://schemas.microsoft.com/office/drawing/2014/main" id="{EE2EF3FF-60F7-2C23-B635-315521188DF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034573" y="18797697"/>
            <a:ext cx="3502914" cy="392267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Tangle Web | Veridion Adventures">
            <a:extLst>
              <a:ext uri="{FF2B5EF4-FFF2-40B4-BE49-F238E27FC236}">
                <a16:creationId xmlns:a16="http://schemas.microsoft.com/office/drawing/2014/main" id="{F9692BDF-7B06-5621-E7FE-E0E3BECB6AC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flipH="1">
            <a:off x="19818644" y="18797648"/>
            <a:ext cx="4709472" cy="315308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9514FF03-8354-513D-1987-5B38F14D47B5}"/>
              </a:ext>
            </a:extLst>
          </p:cNvPr>
          <p:cNvSpPr txBox="1"/>
          <p:nvPr/>
        </p:nvSpPr>
        <p:spPr>
          <a:xfrm>
            <a:off x="19867370" y="21947860"/>
            <a:ext cx="4976953" cy="1200329"/>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Figure 9</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Latrodectus mactans is</a:t>
            </a:r>
            <a:r>
              <a:rPr lang="en-US" sz="2400" dirty="0">
                <a:latin typeface="Times New Roman" panose="02020603050405020304" pitchFamily="18" charset="0"/>
                <a:cs typeface="Times New Roman" panose="02020603050405020304" pitchFamily="18" charset="0"/>
              </a:rPr>
              <a:t> known to build tangle webs close to the ground. </a:t>
            </a:r>
          </a:p>
        </p:txBody>
      </p:sp>
      <p:sp>
        <p:nvSpPr>
          <p:cNvPr id="45" name="TextBox 44">
            <a:extLst>
              <a:ext uri="{FF2B5EF4-FFF2-40B4-BE49-F238E27FC236}">
                <a16:creationId xmlns:a16="http://schemas.microsoft.com/office/drawing/2014/main" id="{73390F3B-BC57-7AB8-B000-1705EFF9C574}"/>
              </a:ext>
            </a:extLst>
          </p:cNvPr>
          <p:cNvSpPr txBox="1"/>
          <p:nvPr/>
        </p:nvSpPr>
        <p:spPr>
          <a:xfrm>
            <a:off x="13496120" y="22715820"/>
            <a:ext cx="4639065" cy="1200329"/>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Figure 8</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Metazygia wittfeldae </a:t>
            </a:r>
            <a:r>
              <a:rPr lang="en-US" sz="2400" dirty="0">
                <a:latin typeface="Times New Roman" panose="02020603050405020304" pitchFamily="18" charset="0"/>
                <a:cs typeface="Times New Roman" panose="02020603050405020304" pitchFamily="18" charset="0"/>
              </a:rPr>
              <a:t>is known to build wheel-shaped orb webs suspended in the air.</a:t>
            </a:r>
          </a:p>
        </p:txBody>
      </p:sp>
      <p:pic>
        <p:nvPicPr>
          <p:cNvPr id="53" name="Picture 6" descr="Southern black widow spider (Latrodectus mactans) with its prey house... |  Download Scientific Diagram">
            <a:extLst>
              <a:ext uri="{FF2B5EF4-FFF2-40B4-BE49-F238E27FC236}">
                <a16:creationId xmlns:a16="http://schemas.microsoft.com/office/drawing/2014/main" id="{B1699751-8507-2D95-1921-329CEA0162B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1957854" y="22886721"/>
            <a:ext cx="2769004" cy="4153507"/>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B6DA20C-CC34-9D77-9D1B-4183C0085CB4}"/>
              </a:ext>
            </a:extLst>
          </p:cNvPr>
          <p:cNvSpPr txBox="1"/>
          <p:nvPr/>
        </p:nvSpPr>
        <p:spPr>
          <a:xfrm>
            <a:off x="19928866" y="23629104"/>
            <a:ext cx="2080017" cy="3046988"/>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Figure 10</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Latrodectus mactans </a:t>
            </a:r>
            <a:r>
              <a:rPr lang="en-US" sz="2400" dirty="0">
                <a:latin typeface="Times New Roman" panose="02020603050405020304" pitchFamily="18" charset="0"/>
                <a:cs typeface="Times New Roman" panose="02020603050405020304" pitchFamily="18" charset="0"/>
              </a:rPr>
              <a:t>is an opportunistic feeder and searches its web whenever it detects prey</a:t>
            </a:r>
          </a:p>
        </p:txBody>
      </p:sp>
      <p:pic>
        <p:nvPicPr>
          <p:cNvPr id="55" name="Picture 8" descr="Spider - Metazygia wittfeldae - BugGuide.Net">
            <a:extLst>
              <a:ext uri="{FF2B5EF4-FFF2-40B4-BE49-F238E27FC236}">
                <a16:creationId xmlns:a16="http://schemas.microsoft.com/office/drawing/2014/main" id="{E7CADDD7-3E18-2A81-A9D7-4004FDC9BDE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926703" y="24156926"/>
            <a:ext cx="3019220" cy="3019220"/>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7B3854C9-4313-5624-9D3E-E57EA2CCEDA5}"/>
              </a:ext>
            </a:extLst>
          </p:cNvPr>
          <p:cNvSpPr txBox="1"/>
          <p:nvPr/>
        </p:nvSpPr>
        <p:spPr>
          <a:xfrm>
            <a:off x="16943773" y="24519889"/>
            <a:ext cx="2180391" cy="2308324"/>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Figure 11</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Metazygia wittfeldae </a:t>
            </a:r>
            <a:r>
              <a:rPr lang="en-US" sz="2400" dirty="0">
                <a:latin typeface="Times New Roman" panose="02020603050405020304" pitchFamily="18" charset="0"/>
                <a:cs typeface="Times New Roman" panose="02020603050405020304" pitchFamily="18" charset="0"/>
              </a:rPr>
              <a:t>checks its web for prey on a routine basis</a:t>
            </a:r>
          </a:p>
        </p:txBody>
      </p:sp>
      <p:pic>
        <p:nvPicPr>
          <p:cNvPr id="75" name="Picture 10" descr="Washington and Lee University - Wikipedia">
            <a:extLst>
              <a:ext uri="{FF2B5EF4-FFF2-40B4-BE49-F238E27FC236}">
                <a16:creationId xmlns:a16="http://schemas.microsoft.com/office/drawing/2014/main" id="{20ED5FBC-5F43-49A3-D00E-66E3A2959C8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393822" y="141486"/>
            <a:ext cx="1029639" cy="145703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2" descr="East Tennessee State University - Wikipedia">
            <a:extLst>
              <a:ext uri="{FF2B5EF4-FFF2-40B4-BE49-F238E27FC236}">
                <a16:creationId xmlns:a16="http://schemas.microsoft.com/office/drawing/2014/main" id="{E64EED78-1DB4-AEB9-489C-A4D6D134878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8746171" y="200366"/>
            <a:ext cx="1029639" cy="1364272"/>
          </a:xfrm>
          <a:prstGeom prst="rect">
            <a:avLst/>
          </a:prstGeom>
          <a:noFill/>
          <a:extLst>
            <a:ext uri="{909E8E84-426E-40DD-AFC4-6F175D3DCCD1}">
              <a14:hiddenFill xmlns:a14="http://schemas.microsoft.com/office/drawing/2010/main">
                <a:solidFill>
                  <a:srgbClr val="FFFFFF"/>
                </a:solidFill>
              </a14:hiddenFill>
            </a:ext>
          </a:extLst>
        </p:spPr>
      </p:pic>
      <p:sp>
        <p:nvSpPr>
          <p:cNvPr id="179" name="Rectangle 178">
            <a:extLst>
              <a:ext uri="{FF2B5EF4-FFF2-40B4-BE49-F238E27FC236}">
                <a16:creationId xmlns:a16="http://schemas.microsoft.com/office/drawing/2014/main" id="{68B731BC-7B5F-419F-8021-853CAB604615}"/>
              </a:ext>
            </a:extLst>
          </p:cNvPr>
          <p:cNvSpPr/>
          <p:nvPr/>
        </p:nvSpPr>
        <p:spPr>
          <a:xfrm>
            <a:off x="25726672" y="25723187"/>
            <a:ext cx="12495289" cy="1607459"/>
          </a:xfrm>
          <a:prstGeom prst="rect">
            <a:avLst/>
          </a:prstGeom>
          <a:solidFill>
            <a:schemeClr val="bg1"/>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6103F137-7C7F-4E30-85B1-A3CA649CFB7B}"/>
              </a:ext>
            </a:extLst>
          </p:cNvPr>
          <p:cNvSpPr txBox="1"/>
          <p:nvPr/>
        </p:nvSpPr>
        <p:spPr>
          <a:xfrm>
            <a:off x="25726672" y="25747570"/>
            <a:ext cx="12011220"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Works Cited:</a:t>
            </a:r>
          </a:p>
          <a:p>
            <a:r>
              <a:rPr lang="en-US" dirty="0">
                <a:latin typeface="Times New Roman" panose="02020603050405020304" pitchFamily="18" charset="0"/>
                <a:cs typeface="Times New Roman" panose="02020603050405020304" pitchFamily="18" charset="0"/>
              </a:rPr>
              <a:t>LOCOMOTOR AS CIRC RHYTHM</a:t>
            </a:r>
          </a:p>
          <a:p>
            <a:r>
              <a:rPr lang="en-US" dirty="0">
                <a:latin typeface="Times New Roman" panose="02020603050405020304" pitchFamily="18" charset="0"/>
                <a:cs typeface="Times New Roman" panose="02020603050405020304" pitchFamily="18" charset="0"/>
              </a:rPr>
              <a:t>SPIDER BEHAVIOR</a:t>
            </a:r>
          </a:p>
        </p:txBody>
      </p:sp>
    </p:spTree>
    <p:extLst>
      <p:ext uri="{BB962C8B-B14F-4D97-AF65-F5344CB8AC3E}">
        <p14:creationId xmlns:p14="http://schemas.microsoft.com/office/powerpoint/2010/main" val="355856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5"/>
                                        </p:tgtEl>
                                        <p:attrNameLst>
                                          <p:attrName>style.visibility</p:attrName>
                                        </p:attrNameLst>
                                      </p:cBhvr>
                                      <p:to>
                                        <p:strVal val="visible"/>
                                      </p:to>
                                    </p:set>
                                    <p:animEffect transition="in" filter="fade">
                                      <p:cBhvr>
                                        <p:cTn id="7" dur="500"/>
                                        <p:tgtEl>
                                          <p:spTgt spid="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2794952B-85C9-74A5-712C-61E9F216153D}"/>
              </a:ext>
            </a:extLst>
          </p:cNvPr>
          <p:cNvSpPr/>
          <p:nvPr/>
        </p:nvSpPr>
        <p:spPr>
          <a:xfrm>
            <a:off x="25726672" y="22548024"/>
            <a:ext cx="12495289" cy="3067876"/>
          </a:xfrm>
          <a:prstGeom prst="rect">
            <a:avLst/>
          </a:prstGeom>
          <a:solidFill>
            <a:schemeClr val="bg1"/>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id="{DE87A58A-BBA6-50E6-134C-628C3D08A638}"/>
              </a:ext>
            </a:extLst>
          </p:cNvPr>
          <p:cNvSpPr/>
          <p:nvPr/>
        </p:nvSpPr>
        <p:spPr>
          <a:xfrm>
            <a:off x="13072367" y="2087749"/>
            <a:ext cx="12428287" cy="25202765"/>
          </a:xfrm>
          <a:prstGeom prst="rect">
            <a:avLst/>
          </a:prstGeom>
          <a:solidFill>
            <a:schemeClr val="bg1"/>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s</a:t>
            </a:r>
          </a:p>
        </p:txBody>
      </p:sp>
      <p:sp>
        <p:nvSpPr>
          <p:cNvPr id="57" name="Rectangle 56">
            <a:extLst>
              <a:ext uri="{FF2B5EF4-FFF2-40B4-BE49-F238E27FC236}">
                <a16:creationId xmlns:a16="http://schemas.microsoft.com/office/drawing/2014/main" id="{E71EA4EE-AD7E-67D1-761F-C513C2209719}"/>
              </a:ext>
            </a:extLst>
          </p:cNvPr>
          <p:cNvSpPr/>
          <p:nvPr/>
        </p:nvSpPr>
        <p:spPr>
          <a:xfrm>
            <a:off x="200426" y="5816016"/>
            <a:ext cx="12600313" cy="21474498"/>
          </a:xfrm>
          <a:prstGeom prst="rect">
            <a:avLst/>
          </a:prstGeom>
          <a:solidFill>
            <a:schemeClr val="bg1"/>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42A2E3BF-D8E3-D958-D994-5B40829FE94E}"/>
              </a:ext>
            </a:extLst>
          </p:cNvPr>
          <p:cNvSpPr/>
          <p:nvPr/>
        </p:nvSpPr>
        <p:spPr>
          <a:xfrm flipV="1">
            <a:off x="0" y="0"/>
            <a:ext cx="38404800" cy="1759396"/>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4250089-48CE-FE2A-BA8B-0F69CA1B4869}"/>
              </a:ext>
            </a:extLst>
          </p:cNvPr>
          <p:cNvSpPr txBox="1"/>
          <p:nvPr/>
        </p:nvSpPr>
        <p:spPr>
          <a:xfrm>
            <a:off x="-727928" y="46100"/>
            <a:ext cx="39645020" cy="830997"/>
          </a:xfrm>
          <a:prstGeom prst="rect">
            <a:avLst/>
          </a:prstGeom>
          <a:noFill/>
        </p:spPr>
        <p:txBody>
          <a:bodyPr wrap="square" rtlCol="0">
            <a:spAutoFit/>
          </a:bodyPr>
          <a:lstStyle/>
          <a:p>
            <a:pPr algn="ctr"/>
            <a:r>
              <a:rPr lang="en-US" sz="4800" dirty="0">
                <a:solidFill>
                  <a:schemeClr val="bg1"/>
                </a:solidFill>
                <a:latin typeface="Times New Roman" panose="02020603050405020304" pitchFamily="18" charset="0"/>
                <a:cs typeface="Times New Roman" panose="02020603050405020304" pitchFamily="18" charset="0"/>
              </a:rPr>
              <a:t>Modeling Spider Circadian Rhythms Through Gene Expression and Modeling</a:t>
            </a:r>
          </a:p>
        </p:txBody>
      </p:sp>
      <p:sp>
        <p:nvSpPr>
          <p:cNvPr id="5" name="TextBox 4">
            <a:extLst>
              <a:ext uri="{FF2B5EF4-FFF2-40B4-BE49-F238E27FC236}">
                <a16:creationId xmlns:a16="http://schemas.microsoft.com/office/drawing/2014/main" id="{400CEA07-0ADB-1040-53F9-31BD1D8D9CB2}"/>
              </a:ext>
            </a:extLst>
          </p:cNvPr>
          <p:cNvSpPr txBox="1"/>
          <p:nvPr/>
        </p:nvSpPr>
        <p:spPr>
          <a:xfrm>
            <a:off x="6758153" y="709715"/>
            <a:ext cx="24888495" cy="646331"/>
          </a:xfrm>
          <a:prstGeom prst="rect">
            <a:avLst/>
          </a:prstGeom>
          <a:noFill/>
        </p:spPr>
        <p:txBody>
          <a:bodyPr wrap="square" rtlCol="0">
            <a:spAutoFit/>
          </a:bodyPr>
          <a:lstStyle/>
          <a:p>
            <a:pPr algn="ctr"/>
            <a:r>
              <a:rPr lang="en-US" sz="3600" dirty="0">
                <a:solidFill>
                  <a:schemeClr val="bg1"/>
                </a:solidFill>
                <a:latin typeface="Times New Roman" panose="02020603050405020304" pitchFamily="18" charset="0"/>
                <a:cs typeface="Times New Roman" panose="02020603050405020304" pitchFamily="18" charset="0"/>
              </a:rPr>
              <a:t>Emily Bradley, Schuyler Clark, </a:t>
            </a:r>
            <a:r>
              <a:rPr lang="en-US" sz="3600" dirty="0" err="1">
                <a:solidFill>
                  <a:schemeClr val="bg1"/>
                </a:solidFill>
                <a:latin typeface="Times New Roman" panose="02020603050405020304" pitchFamily="18" charset="0"/>
                <a:cs typeface="Times New Roman" panose="02020603050405020304" pitchFamily="18" charset="0"/>
              </a:rPr>
              <a:t>Zihan</a:t>
            </a:r>
            <a:r>
              <a:rPr lang="en-US" sz="3600" dirty="0">
                <a:solidFill>
                  <a:schemeClr val="bg1"/>
                </a:solidFill>
                <a:latin typeface="Times New Roman" panose="02020603050405020304" pitchFamily="18" charset="0"/>
                <a:cs typeface="Times New Roman" panose="02020603050405020304" pitchFamily="18" charset="0"/>
              </a:rPr>
              <a:t> Li, Darrell Moore, Nadia Ayoub, Natalia </a:t>
            </a:r>
            <a:r>
              <a:rPr lang="en-US" sz="3600" dirty="0" err="1">
                <a:solidFill>
                  <a:schemeClr val="bg1"/>
                </a:solidFill>
                <a:latin typeface="Times New Roman" panose="02020603050405020304" pitchFamily="18" charset="0"/>
                <a:cs typeface="Times New Roman" panose="02020603050405020304" pitchFamily="18" charset="0"/>
              </a:rPr>
              <a:t>Toporikova</a:t>
            </a:r>
            <a:r>
              <a:rPr lang="en-US" sz="3600" dirty="0">
                <a:solidFill>
                  <a:schemeClr val="bg1"/>
                </a:solidFill>
                <a:latin typeface="Times New Roman" panose="02020603050405020304" pitchFamily="18" charset="0"/>
                <a:cs typeface="Times New Roman" panose="02020603050405020304" pitchFamily="18" charset="0"/>
              </a:rPr>
              <a:t>  </a:t>
            </a:r>
          </a:p>
        </p:txBody>
      </p:sp>
      <p:sp>
        <p:nvSpPr>
          <p:cNvPr id="10" name="TextBox 9">
            <a:extLst>
              <a:ext uri="{FF2B5EF4-FFF2-40B4-BE49-F238E27FC236}">
                <a16:creationId xmlns:a16="http://schemas.microsoft.com/office/drawing/2014/main" id="{C5AA61F6-10D0-7E3C-5608-5120C106A093}"/>
              </a:ext>
            </a:extLst>
          </p:cNvPr>
          <p:cNvSpPr txBox="1"/>
          <p:nvPr/>
        </p:nvSpPr>
        <p:spPr>
          <a:xfrm>
            <a:off x="25804736" y="23690479"/>
            <a:ext cx="12298436" cy="2677656"/>
          </a:xfrm>
          <a:prstGeom prst="rect">
            <a:avLst/>
          </a:prstGeom>
          <a:noFill/>
          <a:ln>
            <a:noFill/>
          </a:ln>
        </p:spPr>
        <p:txBody>
          <a:bodyPr wrap="square" rtlCol="0">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Dr. </a:t>
            </a:r>
            <a:r>
              <a:rPr lang="en-US" sz="2800" dirty="0" err="1">
                <a:latin typeface="Times New Roman" panose="02020603050405020304" pitchFamily="18" charset="0"/>
                <a:cs typeface="Times New Roman" panose="02020603050405020304" pitchFamily="18" charset="0"/>
              </a:rPr>
              <a:t>Toporikova</a:t>
            </a:r>
            <a:r>
              <a:rPr lang="en-US" sz="2800" dirty="0">
                <a:latin typeface="Times New Roman" panose="02020603050405020304" pitchFamily="18" charset="0"/>
                <a:cs typeface="Times New Roman" panose="02020603050405020304" pitchFamily="18" charset="0"/>
              </a:rPr>
              <a:t>, Washington and Lee University </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Dr. Moore, East Tennessee State University</a:t>
            </a:r>
          </a:p>
          <a:p>
            <a:pPr marL="457200" indent="-4572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Kailesh</a:t>
            </a:r>
            <a:r>
              <a:rPr lang="en-US" sz="2800" dirty="0">
                <a:latin typeface="Times New Roman" panose="02020603050405020304" pitchFamily="18" charset="0"/>
                <a:cs typeface="Times New Roman" panose="02020603050405020304" pitchFamily="18" charset="0"/>
              </a:rPr>
              <a:t> Amilcar and Brian Kim</a:t>
            </a:r>
          </a:p>
          <a:p>
            <a:pPr marL="457200" indent="-457200">
              <a:buFont typeface="Arial" panose="020B0604020202020204" pitchFamily="34" charset="0"/>
              <a:buChar char="•"/>
            </a:pPr>
            <a:r>
              <a:rPr lang="en-US" sz="2800" b="0" i="0" dirty="0">
                <a:solidFill>
                  <a:srgbClr val="1D1C1D"/>
                </a:solidFill>
                <a:effectLst/>
                <a:latin typeface="Times New Roman" panose="02020603050405020304" pitchFamily="18" charset="0"/>
                <a:cs typeface="Times New Roman" panose="02020603050405020304" pitchFamily="18" charset="0"/>
              </a:rPr>
              <a:t>GRNT0157 NSF CR/RUI: Extraordinary circadian clocks in </a:t>
            </a:r>
            <a:r>
              <a:rPr lang="en-US" sz="2800" b="0" i="0" dirty="0" err="1">
                <a:solidFill>
                  <a:srgbClr val="1D1C1D"/>
                </a:solidFill>
                <a:effectLst/>
                <a:latin typeface="Times New Roman" panose="02020603050405020304" pitchFamily="18" charset="0"/>
                <a:cs typeface="Times New Roman" panose="02020603050405020304" pitchFamily="18" charset="0"/>
              </a:rPr>
              <a:t>araneoid</a:t>
            </a:r>
            <a:r>
              <a:rPr lang="en-US" sz="2800" b="0" i="0" dirty="0">
                <a:solidFill>
                  <a:srgbClr val="1D1C1D"/>
                </a:solidFill>
                <a:effectLst/>
                <a:latin typeface="Times New Roman" panose="02020603050405020304" pitchFamily="18" charset="0"/>
                <a:cs typeface="Times New Roman" panose="02020603050405020304" pitchFamily="18" charset="0"/>
              </a:rPr>
              <a:t> spiders</a:t>
            </a:r>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cxnSp>
        <p:nvCxnSpPr>
          <p:cNvPr id="70" name="Straight Connector 69">
            <a:extLst>
              <a:ext uri="{FF2B5EF4-FFF2-40B4-BE49-F238E27FC236}">
                <a16:creationId xmlns:a16="http://schemas.microsoft.com/office/drawing/2014/main" id="{888D9A53-F41B-409E-97B8-CE99462EB301}"/>
              </a:ext>
            </a:extLst>
          </p:cNvPr>
          <p:cNvCxnSpPr>
            <a:cxnSpLocks/>
          </p:cNvCxnSpPr>
          <p:nvPr/>
        </p:nvCxnSpPr>
        <p:spPr>
          <a:xfrm>
            <a:off x="8635340" y="9890303"/>
            <a:ext cx="0" cy="27605"/>
          </a:xfrm>
          <a:prstGeom prst="line">
            <a:avLst/>
          </a:prstGeom>
        </p:spPr>
        <p:style>
          <a:lnRef idx="3">
            <a:schemeClr val="dk1"/>
          </a:lnRef>
          <a:fillRef idx="0">
            <a:schemeClr val="dk1"/>
          </a:fillRef>
          <a:effectRef idx="2">
            <a:schemeClr val="dk1"/>
          </a:effectRef>
          <a:fontRef idx="minor">
            <a:schemeClr val="tx1"/>
          </a:fontRef>
        </p:style>
      </p:cxnSp>
      <p:grpSp>
        <p:nvGrpSpPr>
          <p:cNvPr id="47" name="Group 46">
            <a:extLst>
              <a:ext uri="{FF2B5EF4-FFF2-40B4-BE49-F238E27FC236}">
                <a16:creationId xmlns:a16="http://schemas.microsoft.com/office/drawing/2014/main" id="{7F90F742-E4CF-C78A-2DFB-4B943F2C79D1}"/>
              </a:ext>
            </a:extLst>
          </p:cNvPr>
          <p:cNvGrpSpPr/>
          <p:nvPr/>
        </p:nvGrpSpPr>
        <p:grpSpPr>
          <a:xfrm>
            <a:off x="19310540" y="8521829"/>
            <a:ext cx="6644791" cy="4877808"/>
            <a:chOff x="20017571" y="10446136"/>
            <a:chExt cx="5446928" cy="3998480"/>
          </a:xfrm>
        </p:grpSpPr>
        <p:pic>
          <p:nvPicPr>
            <p:cNvPr id="152" name="Picture 151" descr="A screenshot of a video game&#10;&#10;Description automatically generated">
              <a:extLst>
                <a:ext uri="{FF2B5EF4-FFF2-40B4-BE49-F238E27FC236}">
                  <a16:creationId xmlns:a16="http://schemas.microsoft.com/office/drawing/2014/main" id="{E89949D3-C206-4722-995C-D9A54963F596}"/>
                </a:ext>
              </a:extLst>
            </p:cNvPr>
            <p:cNvPicPr>
              <a:picLocks noChangeAspect="1"/>
            </p:cNvPicPr>
            <p:nvPr/>
          </p:nvPicPr>
          <p:blipFill rotWithShape="1">
            <a:blip r:embed="rId3">
              <a:extLst>
                <a:ext uri="{28A0092B-C50C-407E-A947-70E740481C1C}">
                  <a14:useLocalDpi xmlns:a14="http://schemas.microsoft.com/office/drawing/2010/main" val="0"/>
                </a:ext>
              </a:extLst>
            </a:blip>
            <a:srcRect l="11928" t="11863" b="8063"/>
            <a:stretch/>
          </p:blipFill>
          <p:spPr>
            <a:xfrm>
              <a:off x="20292186" y="10917645"/>
              <a:ext cx="5172313" cy="3526971"/>
            </a:xfrm>
            <a:prstGeom prst="rect">
              <a:avLst/>
            </a:prstGeom>
          </p:spPr>
        </p:pic>
        <p:pic>
          <p:nvPicPr>
            <p:cNvPr id="153" name="Graphic 152" descr="Moon with solid fill">
              <a:extLst>
                <a:ext uri="{FF2B5EF4-FFF2-40B4-BE49-F238E27FC236}">
                  <a16:creationId xmlns:a16="http://schemas.microsoft.com/office/drawing/2014/main" id="{8D3580DD-2506-4CF5-A140-8DD5EDC192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528078" y="10917646"/>
              <a:ext cx="600074" cy="600074"/>
            </a:xfrm>
            <a:prstGeom prst="rect">
              <a:avLst/>
            </a:prstGeom>
          </p:spPr>
        </p:pic>
        <p:sp>
          <p:nvSpPr>
            <p:cNvPr id="158" name="TextBox 157">
              <a:extLst>
                <a:ext uri="{FF2B5EF4-FFF2-40B4-BE49-F238E27FC236}">
                  <a16:creationId xmlns:a16="http://schemas.microsoft.com/office/drawing/2014/main" id="{160CCF9D-80BF-46E7-8879-F7829BB4AF14}"/>
                </a:ext>
              </a:extLst>
            </p:cNvPr>
            <p:cNvSpPr txBox="1"/>
            <p:nvPr/>
          </p:nvSpPr>
          <p:spPr>
            <a:xfrm>
              <a:off x="20872114" y="10446136"/>
              <a:ext cx="3663591" cy="378440"/>
            </a:xfrm>
            <a:prstGeom prst="rect">
              <a:avLst/>
            </a:prstGeom>
            <a:solidFill>
              <a:schemeClr val="bg1"/>
            </a:solid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Average Spider Activity</a:t>
              </a:r>
            </a:p>
          </p:txBody>
        </p:sp>
        <p:sp>
          <p:nvSpPr>
            <p:cNvPr id="159" name="TextBox 158">
              <a:extLst>
                <a:ext uri="{FF2B5EF4-FFF2-40B4-BE49-F238E27FC236}">
                  <a16:creationId xmlns:a16="http://schemas.microsoft.com/office/drawing/2014/main" id="{C30BBD82-865A-49C2-ABCF-BCDB74B2D6F4}"/>
                </a:ext>
              </a:extLst>
            </p:cNvPr>
            <p:cNvSpPr txBox="1"/>
            <p:nvPr/>
          </p:nvSpPr>
          <p:spPr>
            <a:xfrm rot="16200000">
              <a:off x="18660345" y="12417678"/>
              <a:ext cx="2991976" cy="277523"/>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Average Number of Crossings</a:t>
              </a:r>
            </a:p>
          </p:txBody>
        </p:sp>
      </p:grpSp>
      <p:sp>
        <p:nvSpPr>
          <p:cNvPr id="29" name="TextBox 28">
            <a:extLst>
              <a:ext uri="{FF2B5EF4-FFF2-40B4-BE49-F238E27FC236}">
                <a16:creationId xmlns:a16="http://schemas.microsoft.com/office/drawing/2014/main" id="{56BBE289-3DC6-67E3-ACE3-F4A9E447E082}"/>
              </a:ext>
            </a:extLst>
          </p:cNvPr>
          <p:cNvSpPr txBox="1"/>
          <p:nvPr/>
        </p:nvSpPr>
        <p:spPr>
          <a:xfrm>
            <a:off x="26486378" y="22655312"/>
            <a:ext cx="11075311" cy="1015663"/>
          </a:xfrm>
          <a:prstGeom prst="rect">
            <a:avLst/>
          </a:prstGeom>
          <a:solidFill>
            <a:schemeClr val="bg1">
              <a:lumMod val="85000"/>
            </a:schemeClr>
          </a:solidFill>
        </p:spPr>
        <p:txBody>
          <a:bodyPr wrap="square">
            <a:spAutoFit/>
          </a:bodyPr>
          <a:lstStyle/>
          <a:p>
            <a:pPr algn="ctr"/>
            <a:r>
              <a:rPr lang="en-US" sz="6000" dirty="0">
                <a:latin typeface="Times New Roman" panose="02020603050405020304" pitchFamily="18" charset="0"/>
                <a:cs typeface="Times New Roman" panose="02020603050405020304" pitchFamily="18" charset="0"/>
              </a:rPr>
              <a:t>Acknowledgements</a:t>
            </a:r>
          </a:p>
        </p:txBody>
      </p:sp>
      <p:sp>
        <p:nvSpPr>
          <p:cNvPr id="388" name="TextBox 387">
            <a:extLst>
              <a:ext uri="{FF2B5EF4-FFF2-40B4-BE49-F238E27FC236}">
                <a16:creationId xmlns:a16="http://schemas.microsoft.com/office/drawing/2014/main" id="{436BBDA8-4432-462F-872E-90F70FD68D5A}"/>
              </a:ext>
            </a:extLst>
          </p:cNvPr>
          <p:cNvSpPr txBox="1"/>
          <p:nvPr/>
        </p:nvSpPr>
        <p:spPr>
          <a:xfrm>
            <a:off x="13514841" y="3568583"/>
            <a:ext cx="11163263" cy="1569660"/>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Next, the plot was split into 24 equal segments to compare the average activity in the DD cycle to the LD cycle. The average activity was graphed, and both graphs show similar trends </a:t>
            </a:r>
          </a:p>
        </p:txBody>
      </p:sp>
      <p:pic>
        <p:nvPicPr>
          <p:cNvPr id="15" name="Picture 14" descr="A graph of blue bars&#10;&#10;Description automatically generated with medium confidence">
            <a:extLst>
              <a:ext uri="{FF2B5EF4-FFF2-40B4-BE49-F238E27FC236}">
                <a16:creationId xmlns:a16="http://schemas.microsoft.com/office/drawing/2014/main" id="{3A94908D-CB7A-DC22-89F5-E737CC79609C}"/>
              </a:ext>
            </a:extLst>
          </p:cNvPr>
          <p:cNvPicPr>
            <a:picLocks noChangeAspect="1"/>
          </p:cNvPicPr>
          <p:nvPr/>
        </p:nvPicPr>
        <p:blipFill rotWithShape="1">
          <a:blip r:embed="rId6"/>
          <a:srcRect l="10721" t="6466" r="17222" b="7122"/>
          <a:stretch/>
        </p:blipFill>
        <p:spPr>
          <a:xfrm>
            <a:off x="19091793" y="16644106"/>
            <a:ext cx="6087733" cy="4413164"/>
          </a:xfrm>
          <a:prstGeom prst="rect">
            <a:avLst/>
          </a:prstGeom>
        </p:spPr>
      </p:pic>
      <p:pic>
        <p:nvPicPr>
          <p:cNvPr id="19" name="Picture 18" descr="A blue rectangular object with red dots&#10;&#10;Description automatically generated">
            <a:extLst>
              <a:ext uri="{FF2B5EF4-FFF2-40B4-BE49-F238E27FC236}">
                <a16:creationId xmlns:a16="http://schemas.microsoft.com/office/drawing/2014/main" id="{DF61CA43-5D7C-1930-F963-31D24442B7A9}"/>
              </a:ext>
            </a:extLst>
          </p:cNvPr>
          <p:cNvPicPr>
            <a:picLocks noChangeAspect="1"/>
          </p:cNvPicPr>
          <p:nvPr/>
        </p:nvPicPr>
        <p:blipFill rotWithShape="1">
          <a:blip r:embed="rId7"/>
          <a:srcRect b="6500"/>
          <a:stretch/>
        </p:blipFill>
        <p:spPr>
          <a:xfrm>
            <a:off x="13604068" y="17150357"/>
            <a:ext cx="4901466" cy="3719281"/>
          </a:xfrm>
          <a:prstGeom prst="rect">
            <a:avLst/>
          </a:prstGeom>
        </p:spPr>
      </p:pic>
      <p:sp>
        <p:nvSpPr>
          <p:cNvPr id="22" name="TextBox 21">
            <a:extLst>
              <a:ext uri="{FF2B5EF4-FFF2-40B4-BE49-F238E27FC236}">
                <a16:creationId xmlns:a16="http://schemas.microsoft.com/office/drawing/2014/main" id="{17EBF576-D9D5-363D-CC1B-1452122A05D9}"/>
              </a:ext>
            </a:extLst>
          </p:cNvPr>
          <p:cNvSpPr txBox="1"/>
          <p:nvPr/>
        </p:nvSpPr>
        <p:spPr>
          <a:xfrm>
            <a:off x="13540290" y="16133837"/>
            <a:ext cx="5351434" cy="954107"/>
          </a:xfrm>
          <a:prstGeom prst="rect">
            <a:avLst/>
          </a:prstGeom>
          <a:noFill/>
        </p:spPr>
        <p:txBody>
          <a:bodyPr wrap="square" rtlCol="0">
            <a:spAutoFit/>
          </a:bodyPr>
          <a:lstStyle/>
          <a:p>
            <a:pPr algn="ctr"/>
            <a:r>
              <a:rPr lang="en-US" sz="2800" i="1" dirty="0">
                <a:latin typeface="Times New Roman" panose="02020603050405020304" pitchFamily="18" charset="0"/>
                <a:cs typeface="Times New Roman" panose="02020603050405020304" pitchFamily="18" charset="0"/>
              </a:rPr>
              <a:t>Latrodectus mactans </a:t>
            </a:r>
            <a:r>
              <a:rPr lang="en-US" sz="2800" dirty="0">
                <a:latin typeface="Times New Roman" panose="02020603050405020304" pitchFamily="18" charset="0"/>
                <a:cs typeface="Times New Roman" panose="02020603050405020304" pitchFamily="18" charset="0"/>
              </a:rPr>
              <a:t>DD Period Distribution</a:t>
            </a:r>
          </a:p>
        </p:txBody>
      </p:sp>
      <p:pic>
        <p:nvPicPr>
          <p:cNvPr id="21" name="Picture 20" descr="A graph of a number of objects&#10;&#10;Description automatically generated with medium confidence">
            <a:extLst>
              <a:ext uri="{FF2B5EF4-FFF2-40B4-BE49-F238E27FC236}">
                <a16:creationId xmlns:a16="http://schemas.microsoft.com/office/drawing/2014/main" id="{F72A7A3E-780C-70C1-5764-1B6F7B950E20}"/>
              </a:ext>
            </a:extLst>
          </p:cNvPr>
          <p:cNvPicPr>
            <a:picLocks noChangeAspect="1"/>
          </p:cNvPicPr>
          <p:nvPr/>
        </p:nvPicPr>
        <p:blipFill rotWithShape="1">
          <a:blip r:embed="rId8"/>
          <a:srcRect b="5268"/>
          <a:stretch/>
        </p:blipFill>
        <p:spPr>
          <a:xfrm>
            <a:off x="13678045" y="22574181"/>
            <a:ext cx="4907015" cy="3709663"/>
          </a:xfrm>
          <a:prstGeom prst="rect">
            <a:avLst/>
          </a:prstGeom>
        </p:spPr>
      </p:pic>
      <p:sp>
        <p:nvSpPr>
          <p:cNvPr id="28" name="TextBox 27">
            <a:extLst>
              <a:ext uri="{FF2B5EF4-FFF2-40B4-BE49-F238E27FC236}">
                <a16:creationId xmlns:a16="http://schemas.microsoft.com/office/drawing/2014/main" id="{5C123A40-72DF-75D5-5797-18111BD6211C}"/>
              </a:ext>
            </a:extLst>
          </p:cNvPr>
          <p:cNvSpPr txBox="1"/>
          <p:nvPr/>
        </p:nvSpPr>
        <p:spPr>
          <a:xfrm>
            <a:off x="13540480" y="21596516"/>
            <a:ext cx="5329306" cy="954107"/>
          </a:xfrm>
          <a:prstGeom prst="rect">
            <a:avLst/>
          </a:prstGeom>
          <a:noFill/>
        </p:spPr>
        <p:txBody>
          <a:bodyPr wrap="square" rtlCol="0">
            <a:spAutoFit/>
          </a:bodyPr>
          <a:lstStyle/>
          <a:p>
            <a:pPr algn="ctr"/>
            <a:r>
              <a:rPr lang="en-US" sz="2800" i="1" dirty="0">
                <a:latin typeface="Times New Roman" panose="02020603050405020304" pitchFamily="18" charset="0"/>
                <a:cs typeface="Times New Roman" panose="02020603050405020304" pitchFamily="18" charset="0"/>
              </a:rPr>
              <a:t>Metazygia wittfeldae </a:t>
            </a:r>
            <a:r>
              <a:rPr lang="en-US" sz="2800" dirty="0">
                <a:latin typeface="Times New Roman" panose="02020603050405020304" pitchFamily="18" charset="0"/>
                <a:cs typeface="Times New Roman" panose="02020603050405020304" pitchFamily="18" charset="0"/>
              </a:rPr>
              <a:t>DD Period Distribution</a:t>
            </a:r>
          </a:p>
        </p:txBody>
      </p:sp>
      <p:pic>
        <p:nvPicPr>
          <p:cNvPr id="14" name="Picture 2">
            <a:extLst>
              <a:ext uri="{FF2B5EF4-FFF2-40B4-BE49-F238E27FC236}">
                <a16:creationId xmlns:a16="http://schemas.microsoft.com/office/drawing/2014/main" id="{7BAEDF47-8FE9-4C2A-80E4-249A1913866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838" t="5163" b="5301"/>
          <a:stretch/>
        </p:blipFill>
        <p:spPr bwMode="auto">
          <a:xfrm>
            <a:off x="19091794" y="22031868"/>
            <a:ext cx="6087733" cy="441316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DBAF67F2-3A7F-5CCA-A47E-AB3EA843441F}"/>
              </a:ext>
            </a:extLst>
          </p:cNvPr>
          <p:cNvGrpSpPr/>
          <p:nvPr/>
        </p:nvGrpSpPr>
        <p:grpSpPr>
          <a:xfrm>
            <a:off x="13739230" y="6020344"/>
            <a:ext cx="10803968" cy="2258707"/>
            <a:chOff x="13739230" y="7320940"/>
            <a:chExt cx="10803968" cy="2258707"/>
          </a:xfrm>
        </p:grpSpPr>
        <p:grpSp>
          <p:nvGrpSpPr>
            <p:cNvPr id="1060" name="Group 1059">
              <a:extLst>
                <a:ext uri="{FF2B5EF4-FFF2-40B4-BE49-F238E27FC236}">
                  <a16:creationId xmlns:a16="http://schemas.microsoft.com/office/drawing/2014/main" id="{9260E6D0-403D-9BA4-B4CF-C01678EEC909}"/>
                </a:ext>
              </a:extLst>
            </p:cNvPr>
            <p:cNvGrpSpPr/>
            <p:nvPr/>
          </p:nvGrpSpPr>
          <p:grpSpPr>
            <a:xfrm>
              <a:off x="13739314" y="7320941"/>
              <a:ext cx="10803884" cy="2258706"/>
              <a:chOff x="14534625" y="3763392"/>
              <a:chExt cx="9119914" cy="1906648"/>
            </a:xfrm>
          </p:grpSpPr>
          <p:pic>
            <p:nvPicPr>
              <p:cNvPr id="1058" name="Picture 1057" descr="A grid with blue and black lines&#10;&#10;Description automatically generated">
                <a:extLst>
                  <a:ext uri="{FF2B5EF4-FFF2-40B4-BE49-F238E27FC236}">
                    <a16:creationId xmlns:a16="http://schemas.microsoft.com/office/drawing/2014/main" id="{085070DC-B820-92B2-DB31-20BF7FD2ADA0}"/>
                  </a:ext>
                </a:extLst>
              </p:cNvPr>
              <p:cNvPicPr>
                <a:picLocks noChangeAspect="1"/>
              </p:cNvPicPr>
              <p:nvPr/>
            </p:nvPicPr>
            <p:blipFill rotWithShape="1">
              <a:blip r:embed="rId10"/>
              <a:srcRect b="89747"/>
              <a:stretch/>
            </p:blipFill>
            <p:spPr>
              <a:xfrm>
                <a:off x="14534625" y="3763392"/>
                <a:ext cx="9119914" cy="850445"/>
              </a:xfrm>
              <a:prstGeom prst="rect">
                <a:avLst/>
              </a:prstGeom>
            </p:spPr>
          </p:pic>
          <p:pic>
            <p:nvPicPr>
              <p:cNvPr id="1059" name="Picture 1058" descr="A grid with blue and black lines&#10;&#10;Description automatically generated">
                <a:extLst>
                  <a:ext uri="{FF2B5EF4-FFF2-40B4-BE49-F238E27FC236}">
                    <a16:creationId xmlns:a16="http://schemas.microsoft.com/office/drawing/2014/main" id="{831B3A60-9C6A-E453-EB0C-0209CA5437BA}"/>
                  </a:ext>
                </a:extLst>
              </p:cNvPr>
              <p:cNvPicPr>
                <a:picLocks noChangeAspect="1"/>
              </p:cNvPicPr>
              <p:nvPr/>
            </p:nvPicPr>
            <p:blipFill rotWithShape="1">
              <a:blip r:embed="rId10"/>
              <a:srcRect t="10584" b="78378"/>
              <a:stretch/>
            </p:blipFill>
            <p:spPr>
              <a:xfrm>
                <a:off x="14534625" y="4754444"/>
                <a:ext cx="9119914" cy="915596"/>
              </a:xfrm>
              <a:prstGeom prst="rect">
                <a:avLst/>
              </a:prstGeom>
            </p:spPr>
          </p:pic>
        </p:grpSp>
        <p:sp>
          <p:nvSpPr>
            <p:cNvPr id="1061" name="Rectangle 1060">
              <a:extLst>
                <a:ext uri="{FF2B5EF4-FFF2-40B4-BE49-F238E27FC236}">
                  <a16:creationId xmlns:a16="http://schemas.microsoft.com/office/drawing/2014/main" id="{AA175E9C-D77B-CD79-9485-57A0932A94ED}"/>
                </a:ext>
              </a:extLst>
            </p:cNvPr>
            <p:cNvSpPr/>
            <p:nvPr/>
          </p:nvSpPr>
          <p:spPr>
            <a:xfrm>
              <a:off x="13739230" y="7320940"/>
              <a:ext cx="292059" cy="222378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grpSp>
        <p:nvGrpSpPr>
          <p:cNvPr id="26" name="Group 25">
            <a:extLst>
              <a:ext uri="{FF2B5EF4-FFF2-40B4-BE49-F238E27FC236}">
                <a16:creationId xmlns:a16="http://schemas.microsoft.com/office/drawing/2014/main" id="{84A3D666-1C27-7907-54E8-46FB56B2BD4D}"/>
              </a:ext>
            </a:extLst>
          </p:cNvPr>
          <p:cNvGrpSpPr/>
          <p:nvPr/>
        </p:nvGrpSpPr>
        <p:grpSpPr>
          <a:xfrm>
            <a:off x="13128261" y="8465194"/>
            <a:ext cx="6681489" cy="4952265"/>
            <a:chOff x="13285953" y="10466468"/>
            <a:chExt cx="5437892" cy="4030519"/>
          </a:xfrm>
        </p:grpSpPr>
        <p:grpSp>
          <p:nvGrpSpPr>
            <p:cNvPr id="46" name="Group 45">
              <a:extLst>
                <a:ext uri="{FF2B5EF4-FFF2-40B4-BE49-F238E27FC236}">
                  <a16:creationId xmlns:a16="http://schemas.microsoft.com/office/drawing/2014/main" id="{0E3F9E89-FF17-6B2F-2731-5735B9FAF2CE}"/>
                </a:ext>
              </a:extLst>
            </p:cNvPr>
            <p:cNvGrpSpPr/>
            <p:nvPr/>
          </p:nvGrpSpPr>
          <p:grpSpPr>
            <a:xfrm>
              <a:off x="13285953" y="10466468"/>
              <a:ext cx="5437892" cy="4030519"/>
              <a:chOff x="13303113" y="10509128"/>
              <a:chExt cx="5437892" cy="4030519"/>
            </a:xfrm>
          </p:grpSpPr>
          <p:pic>
            <p:nvPicPr>
              <p:cNvPr id="151" name="Picture 150" descr="A graph of blue and gray bars&#10;&#10;Description automatically generated">
                <a:extLst>
                  <a:ext uri="{FF2B5EF4-FFF2-40B4-BE49-F238E27FC236}">
                    <a16:creationId xmlns:a16="http://schemas.microsoft.com/office/drawing/2014/main" id="{0CC09110-9E3D-48DD-8E7E-92F4CB62CB56}"/>
                  </a:ext>
                </a:extLst>
              </p:cNvPr>
              <p:cNvPicPr>
                <a:picLocks noChangeAspect="1"/>
              </p:cNvPicPr>
              <p:nvPr/>
            </p:nvPicPr>
            <p:blipFill rotWithShape="1">
              <a:blip r:embed="rId11">
                <a:extLst>
                  <a:ext uri="{28A0092B-C50C-407E-A947-70E740481C1C}">
                    <a14:useLocalDpi xmlns:a14="http://schemas.microsoft.com/office/drawing/2010/main" val="0"/>
                  </a:ext>
                </a:extLst>
              </a:blip>
              <a:srcRect l="11353" t="11863" b="8063"/>
              <a:stretch/>
            </p:blipFill>
            <p:spPr>
              <a:xfrm>
                <a:off x="13534908" y="11012676"/>
                <a:ext cx="5206097" cy="3526971"/>
              </a:xfrm>
              <a:prstGeom prst="rect">
                <a:avLst/>
              </a:prstGeom>
            </p:spPr>
          </p:pic>
          <p:grpSp>
            <p:nvGrpSpPr>
              <p:cNvPr id="154" name="Group 153">
                <a:extLst>
                  <a:ext uri="{FF2B5EF4-FFF2-40B4-BE49-F238E27FC236}">
                    <a16:creationId xmlns:a16="http://schemas.microsoft.com/office/drawing/2014/main" id="{6F238747-5D4E-4090-99FF-79051B07C312}"/>
                  </a:ext>
                </a:extLst>
              </p:cNvPr>
              <p:cNvGrpSpPr/>
              <p:nvPr/>
            </p:nvGrpSpPr>
            <p:grpSpPr>
              <a:xfrm>
                <a:off x="14862527" y="11012678"/>
                <a:ext cx="2773797" cy="742949"/>
                <a:chOff x="2459950" y="1665515"/>
                <a:chExt cx="2773797" cy="742949"/>
              </a:xfrm>
            </p:grpSpPr>
            <p:pic>
              <p:nvPicPr>
                <p:cNvPr id="155" name="Graphic 154" descr="Dim (Medium Sun) outline">
                  <a:extLst>
                    <a:ext uri="{FF2B5EF4-FFF2-40B4-BE49-F238E27FC236}">
                      <a16:creationId xmlns:a16="http://schemas.microsoft.com/office/drawing/2014/main" id="{FFA44483-0F37-463A-9BFE-1F9DDB8697D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516306" y="1665515"/>
                  <a:ext cx="742949" cy="742949"/>
                </a:xfrm>
                <a:prstGeom prst="rect">
                  <a:avLst/>
                </a:prstGeom>
              </p:spPr>
            </p:pic>
            <p:pic>
              <p:nvPicPr>
                <p:cNvPr id="156" name="Graphic 155" descr="Moon with solid fill">
                  <a:extLst>
                    <a:ext uri="{FF2B5EF4-FFF2-40B4-BE49-F238E27FC236}">
                      <a16:creationId xmlns:a16="http://schemas.microsoft.com/office/drawing/2014/main" id="{71AA0931-63CB-487D-8BA4-2014F7E247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59950" y="1808389"/>
                  <a:ext cx="457200" cy="457200"/>
                </a:xfrm>
                <a:prstGeom prst="rect">
                  <a:avLst/>
                </a:prstGeom>
              </p:spPr>
            </p:pic>
            <p:pic>
              <p:nvPicPr>
                <p:cNvPr id="157" name="Graphic 156" descr="Moon with solid fill">
                  <a:extLst>
                    <a:ext uri="{FF2B5EF4-FFF2-40B4-BE49-F238E27FC236}">
                      <a16:creationId xmlns:a16="http://schemas.microsoft.com/office/drawing/2014/main" id="{0DB79D61-7905-4249-9B2E-1057EE834D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6547" y="1808389"/>
                  <a:ext cx="457200" cy="457200"/>
                </a:xfrm>
                <a:prstGeom prst="rect">
                  <a:avLst/>
                </a:prstGeom>
              </p:spPr>
            </p:pic>
          </p:grpSp>
          <p:sp>
            <p:nvSpPr>
              <p:cNvPr id="160" name="TextBox 159">
                <a:extLst>
                  <a:ext uri="{FF2B5EF4-FFF2-40B4-BE49-F238E27FC236}">
                    <a16:creationId xmlns:a16="http://schemas.microsoft.com/office/drawing/2014/main" id="{FBF1A56C-B031-49F7-A8D8-212A07C10A08}"/>
                  </a:ext>
                </a:extLst>
              </p:cNvPr>
              <p:cNvSpPr txBox="1"/>
              <p:nvPr/>
            </p:nvSpPr>
            <p:spPr>
              <a:xfrm>
                <a:off x="14114836" y="10509128"/>
                <a:ext cx="3663591" cy="375737"/>
              </a:xfrm>
              <a:prstGeom prst="rect">
                <a:avLst/>
              </a:prstGeom>
              <a:solidFill>
                <a:schemeClr val="bg1"/>
              </a:solid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Average Spider Activity</a:t>
                </a:r>
              </a:p>
            </p:txBody>
          </p:sp>
          <p:sp>
            <p:nvSpPr>
              <p:cNvPr id="161" name="TextBox 160">
                <a:extLst>
                  <a:ext uri="{FF2B5EF4-FFF2-40B4-BE49-F238E27FC236}">
                    <a16:creationId xmlns:a16="http://schemas.microsoft.com/office/drawing/2014/main" id="{69B83B82-36D3-4552-80A5-B48F632B5839}"/>
                  </a:ext>
                </a:extLst>
              </p:cNvPr>
              <p:cNvSpPr txBox="1"/>
              <p:nvPr/>
            </p:nvSpPr>
            <p:spPr>
              <a:xfrm rot="16200000">
                <a:off x="11944895" y="12615532"/>
                <a:ext cx="2991976" cy="275540"/>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Average Number of Crossings</a:t>
                </a:r>
              </a:p>
            </p:txBody>
          </p:sp>
        </p:grpSp>
        <p:sp>
          <p:nvSpPr>
            <p:cNvPr id="1062" name="Rectangle 1061">
              <a:extLst>
                <a:ext uri="{FF2B5EF4-FFF2-40B4-BE49-F238E27FC236}">
                  <a16:creationId xmlns:a16="http://schemas.microsoft.com/office/drawing/2014/main" id="{9730A012-8623-A83B-818E-1D7D53474498}"/>
                </a:ext>
              </a:extLst>
            </p:cNvPr>
            <p:cNvSpPr/>
            <p:nvPr/>
          </p:nvSpPr>
          <p:spPr>
            <a:xfrm>
              <a:off x="13799190" y="12227176"/>
              <a:ext cx="161494" cy="207804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3" name="TextBox 2">
            <a:extLst>
              <a:ext uri="{FF2B5EF4-FFF2-40B4-BE49-F238E27FC236}">
                <a16:creationId xmlns:a16="http://schemas.microsoft.com/office/drawing/2014/main" id="{700D3EC6-9DF4-B778-AB1A-2C030437CAD1}"/>
              </a:ext>
            </a:extLst>
          </p:cNvPr>
          <p:cNvSpPr txBox="1"/>
          <p:nvPr/>
        </p:nvSpPr>
        <p:spPr>
          <a:xfrm>
            <a:off x="13686880" y="8210317"/>
            <a:ext cx="1148232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0                                   6                                 12                              18                           23 </a:t>
            </a:r>
          </a:p>
        </p:txBody>
      </p:sp>
      <p:sp>
        <p:nvSpPr>
          <p:cNvPr id="125" name="TextBox 124">
            <a:extLst>
              <a:ext uri="{FF2B5EF4-FFF2-40B4-BE49-F238E27FC236}">
                <a16:creationId xmlns:a16="http://schemas.microsoft.com/office/drawing/2014/main" id="{775F9CF4-B7D1-50EA-3090-F4FDEF57D4A8}"/>
              </a:ext>
            </a:extLst>
          </p:cNvPr>
          <p:cNvSpPr txBox="1"/>
          <p:nvPr/>
        </p:nvSpPr>
        <p:spPr>
          <a:xfrm>
            <a:off x="19723746" y="15747491"/>
            <a:ext cx="5351434" cy="954107"/>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Average </a:t>
            </a:r>
            <a:r>
              <a:rPr lang="en-US" sz="2800" i="1" dirty="0">
                <a:latin typeface="Times New Roman" panose="02020603050405020304" pitchFamily="18" charset="0"/>
                <a:cs typeface="Times New Roman" panose="02020603050405020304" pitchFamily="18" charset="0"/>
              </a:rPr>
              <a:t>Latrodectus mactans </a:t>
            </a:r>
            <a:r>
              <a:rPr lang="en-US" sz="2800" dirty="0">
                <a:latin typeface="Times New Roman" panose="02020603050405020304" pitchFamily="18" charset="0"/>
                <a:cs typeface="Times New Roman" panose="02020603050405020304" pitchFamily="18" charset="0"/>
              </a:rPr>
              <a:t>Activity </a:t>
            </a:r>
          </a:p>
        </p:txBody>
      </p:sp>
      <p:sp>
        <p:nvSpPr>
          <p:cNvPr id="127" name="TextBox 126">
            <a:extLst>
              <a:ext uri="{FF2B5EF4-FFF2-40B4-BE49-F238E27FC236}">
                <a16:creationId xmlns:a16="http://schemas.microsoft.com/office/drawing/2014/main" id="{1A631EDE-81BC-DD0B-FEE0-D44FF30EFF35}"/>
              </a:ext>
            </a:extLst>
          </p:cNvPr>
          <p:cNvSpPr txBox="1"/>
          <p:nvPr/>
        </p:nvSpPr>
        <p:spPr>
          <a:xfrm>
            <a:off x="19091794" y="21535705"/>
            <a:ext cx="6615338"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Average </a:t>
            </a:r>
            <a:r>
              <a:rPr lang="en-US" sz="2800" i="1" dirty="0">
                <a:latin typeface="Times New Roman" panose="02020603050405020304" pitchFamily="18" charset="0"/>
                <a:cs typeface="Times New Roman" panose="02020603050405020304" pitchFamily="18" charset="0"/>
              </a:rPr>
              <a:t>Metazygia wittfeldae </a:t>
            </a:r>
            <a:r>
              <a:rPr lang="en-US" sz="2800" dirty="0">
                <a:latin typeface="Times New Roman" panose="02020603050405020304" pitchFamily="18" charset="0"/>
                <a:cs typeface="Times New Roman" panose="02020603050405020304" pitchFamily="18" charset="0"/>
              </a:rPr>
              <a:t>Activity</a:t>
            </a:r>
          </a:p>
        </p:txBody>
      </p:sp>
      <p:sp>
        <p:nvSpPr>
          <p:cNvPr id="56" name="Rectangle 55">
            <a:extLst>
              <a:ext uri="{FF2B5EF4-FFF2-40B4-BE49-F238E27FC236}">
                <a16:creationId xmlns:a16="http://schemas.microsoft.com/office/drawing/2014/main" id="{03886049-48C2-E009-1279-41EF7B99B0D8}"/>
              </a:ext>
            </a:extLst>
          </p:cNvPr>
          <p:cNvSpPr/>
          <p:nvPr/>
        </p:nvSpPr>
        <p:spPr>
          <a:xfrm>
            <a:off x="184192" y="2028926"/>
            <a:ext cx="12600313" cy="3635915"/>
          </a:xfrm>
          <a:prstGeom prst="rect">
            <a:avLst/>
          </a:prstGeom>
          <a:solidFill>
            <a:schemeClr val="bg1"/>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3" name="TextBox 72">
            <a:extLst>
              <a:ext uri="{FF2B5EF4-FFF2-40B4-BE49-F238E27FC236}">
                <a16:creationId xmlns:a16="http://schemas.microsoft.com/office/drawing/2014/main" id="{FC4BD3EB-1809-706F-6E88-06974940E680}"/>
              </a:ext>
            </a:extLst>
          </p:cNvPr>
          <p:cNvSpPr txBox="1"/>
          <p:nvPr/>
        </p:nvSpPr>
        <p:spPr>
          <a:xfrm>
            <a:off x="461591" y="3411964"/>
            <a:ext cx="12078380" cy="2062103"/>
          </a:xfrm>
          <a:prstGeom prst="rect">
            <a:avLst/>
          </a:prstGeom>
          <a:noFill/>
        </p:spPr>
        <p:txBody>
          <a:bodyPr wrap="square" rtlCol="0">
            <a:spAutoFit/>
          </a:bodyPr>
          <a:lstStyle/>
          <a:p>
            <a:pPr marL="342900" indent="-342900">
              <a:buAutoNum type="arabicPeriod"/>
            </a:pPr>
            <a:r>
              <a:rPr lang="en-US" sz="3200" dirty="0">
                <a:latin typeface="Times New Roman" panose="02020603050405020304" pitchFamily="18" charset="0"/>
                <a:cs typeface="Times New Roman" panose="02020603050405020304" pitchFamily="18" charset="0"/>
              </a:rPr>
              <a:t>Determine if there is a trend in activity data within a species using locomotor activity to indicate circadian entrainment</a:t>
            </a:r>
          </a:p>
          <a:p>
            <a:pPr marL="342900" indent="-342900">
              <a:buAutoNum type="arabicPeriod"/>
            </a:pPr>
            <a:r>
              <a:rPr lang="en-US" sz="3200" dirty="0">
                <a:latin typeface="Times New Roman" panose="02020603050405020304" pitchFamily="18" charset="0"/>
                <a:cs typeface="Times New Roman" panose="02020603050405020304" pitchFamily="18" charset="0"/>
              </a:rPr>
              <a:t>Compare the activity trends of different species to determine if there is a relationship between behavior patterns and circadian rhythms</a:t>
            </a:r>
          </a:p>
        </p:txBody>
      </p:sp>
      <p:sp>
        <p:nvSpPr>
          <p:cNvPr id="34" name="TextBox 33">
            <a:extLst>
              <a:ext uri="{FF2B5EF4-FFF2-40B4-BE49-F238E27FC236}">
                <a16:creationId xmlns:a16="http://schemas.microsoft.com/office/drawing/2014/main" id="{2190F727-ADCD-AA2C-A45B-C5D2B2A27723}"/>
              </a:ext>
            </a:extLst>
          </p:cNvPr>
          <p:cNvSpPr txBox="1"/>
          <p:nvPr/>
        </p:nvSpPr>
        <p:spPr>
          <a:xfrm>
            <a:off x="530469" y="2280633"/>
            <a:ext cx="11885033" cy="1015663"/>
          </a:xfrm>
          <a:prstGeom prst="rect">
            <a:avLst/>
          </a:prstGeom>
          <a:solidFill>
            <a:schemeClr val="bg1">
              <a:lumMod val="85000"/>
            </a:schemeClr>
          </a:solidFill>
          <a:ln>
            <a:noFill/>
          </a:ln>
        </p:spPr>
        <p:txBody>
          <a:bodyPr wrap="square" rtlCol="0">
            <a:spAutoFit/>
          </a:bodyPr>
          <a:lstStyle/>
          <a:p>
            <a:pPr algn="ctr"/>
            <a:r>
              <a:rPr lang="en-US" sz="6000" dirty="0">
                <a:latin typeface="Times New Roman" panose="02020603050405020304" pitchFamily="18" charset="0"/>
                <a:cs typeface="Times New Roman" panose="02020603050405020304" pitchFamily="18" charset="0"/>
              </a:rPr>
              <a:t>Goals</a:t>
            </a:r>
          </a:p>
        </p:txBody>
      </p:sp>
      <p:sp>
        <p:nvSpPr>
          <p:cNvPr id="76" name="Rectangle 75">
            <a:extLst>
              <a:ext uri="{FF2B5EF4-FFF2-40B4-BE49-F238E27FC236}">
                <a16:creationId xmlns:a16="http://schemas.microsoft.com/office/drawing/2014/main" id="{ACF1C959-6778-65C0-6C42-93397C96DD36}"/>
              </a:ext>
            </a:extLst>
          </p:cNvPr>
          <p:cNvSpPr/>
          <p:nvPr/>
        </p:nvSpPr>
        <p:spPr>
          <a:xfrm>
            <a:off x="25699246" y="15288825"/>
            <a:ext cx="12600313" cy="3789234"/>
          </a:xfrm>
          <a:prstGeom prst="rect">
            <a:avLst/>
          </a:prstGeom>
          <a:solidFill>
            <a:schemeClr val="bg1"/>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7" name="TextBox 76">
            <a:extLst>
              <a:ext uri="{FF2B5EF4-FFF2-40B4-BE49-F238E27FC236}">
                <a16:creationId xmlns:a16="http://schemas.microsoft.com/office/drawing/2014/main" id="{D2EA68EF-84D6-35E3-18E2-F3CA9A40D8B5}"/>
              </a:ext>
            </a:extLst>
          </p:cNvPr>
          <p:cNvSpPr txBox="1"/>
          <p:nvPr/>
        </p:nvSpPr>
        <p:spPr>
          <a:xfrm>
            <a:off x="26081518" y="15546029"/>
            <a:ext cx="11885033" cy="1015663"/>
          </a:xfrm>
          <a:prstGeom prst="rect">
            <a:avLst/>
          </a:prstGeom>
          <a:solidFill>
            <a:schemeClr val="bg1">
              <a:lumMod val="85000"/>
            </a:schemeClr>
          </a:solidFill>
          <a:ln>
            <a:noFill/>
          </a:ln>
        </p:spPr>
        <p:txBody>
          <a:bodyPr wrap="square" rtlCol="0">
            <a:spAutoFit/>
          </a:bodyPr>
          <a:lstStyle/>
          <a:p>
            <a:pPr algn="ctr"/>
            <a:r>
              <a:rPr lang="en-US" sz="6000" dirty="0">
                <a:latin typeface="Times New Roman" panose="02020603050405020304" pitchFamily="18" charset="0"/>
                <a:cs typeface="Times New Roman" panose="02020603050405020304" pitchFamily="18" charset="0"/>
              </a:rPr>
              <a:t>Conclusion</a:t>
            </a:r>
          </a:p>
        </p:txBody>
      </p:sp>
      <p:sp>
        <p:nvSpPr>
          <p:cNvPr id="79" name="Rectangle 78">
            <a:extLst>
              <a:ext uri="{FF2B5EF4-FFF2-40B4-BE49-F238E27FC236}">
                <a16:creationId xmlns:a16="http://schemas.microsoft.com/office/drawing/2014/main" id="{AA35DD9A-2A45-FA61-48CB-86CEE0790368}"/>
              </a:ext>
            </a:extLst>
          </p:cNvPr>
          <p:cNvSpPr/>
          <p:nvPr/>
        </p:nvSpPr>
        <p:spPr>
          <a:xfrm>
            <a:off x="25699246" y="19223284"/>
            <a:ext cx="12600313" cy="3216029"/>
          </a:xfrm>
          <a:prstGeom prst="rect">
            <a:avLst/>
          </a:prstGeom>
          <a:solidFill>
            <a:schemeClr val="bg1"/>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0" name="TextBox 79">
            <a:extLst>
              <a:ext uri="{FF2B5EF4-FFF2-40B4-BE49-F238E27FC236}">
                <a16:creationId xmlns:a16="http://schemas.microsoft.com/office/drawing/2014/main" id="{A3980658-9DF8-B7C2-1A91-90D51C10A66C}"/>
              </a:ext>
            </a:extLst>
          </p:cNvPr>
          <p:cNvSpPr txBox="1"/>
          <p:nvPr/>
        </p:nvSpPr>
        <p:spPr>
          <a:xfrm>
            <a:off x="26209361" y="19358525"/>
            <a:ext cx="11885033" cy="1015663"/>
          </a:xfrm>
          <a:prstGeom prst="rect">
            <a:avLst/>
          </a:prstGeom>
          <a:solidFill>
            <a:schemeClr val="bg1">
              <a:lumMod val="85000"/>
            </a:schemeClr>
          </a:solidFill>
          <a:ln>
            <a:noFill/>
          </a:ln>
        </p:spPr>
        <p:txBody>
          <a:bodyPr wrap="square" rtlCol="0">
            <a:spAutoFit/>
          </a:bodyPr>
          <a:lstStyle/>
          <a:p>
            <a:pPr algn="ctr"/>
            <a:r>
              <a:rPr lang="en-US" sz="6000" dirty="0">
                <a:latin typeface="Times New Roman" panose="02020603050405020304" pitchFamily="18" charset="0"/>
                <a:cs typeface="Times New Roman" panose="02020603050405020304" pitchFamily="18" charset="0"/>
              </a:rPr>
              <a:t>Next Steps</a:t>
            </a:r>
          </a:p>
        </p:txBody>
      </p:sp>
      <p:sp>
        <p:nvSpPr>
          <p:cNvPr id="86" name="TextBox 85">
            <a:extLst>
              <a:ext uri="{FF2B5EF4-FFF2-40B4-BE49-F238E27FC236}">
                <a16:creationId xmlns:a16="http://schemas.microsoft.com/office/drawing/2014/main" id="{D374B2E0-1C26-9F26-B809-D1C5CCF8EAC7}"/>
              </a:ext>
            </a:extLst>
          </p:cNvPr>
          <p:cNvSpPr txBox="1"/>
          <p:nvPr/>
        </p:nvSpPr>
        <p:spPr>
          <a:xfrm>
            <a:off x="26099384" y="16523422"/>
            <a:ext cx="11800036" cy="2492990"/>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There existed a pattern in Metazygia wittfeldae despite the wide range of free running periods</a:t>
            </a:r>
          </a:p>
          <a:p>
            <a:endParaRPr lang="en-US" sz="1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activity of each species reflected their feeding patterns</a:t>
            </a:r>
          </a:p>
          <a:p>
            <a:r>
              <a:rPr lang="en-US" sz="2800" dirty="0">
                <a:latin typeface="Times New Roman" panose="02020603050405020304" pitchFamily="18" charset="0"/>
                <a:cs typeface="Times New Roman" panose="02020603050405020304" pitchFamily="18" charset="0"/>
              </a:rPr>
              <a:t>	• </a:t>
            </a:r>
            <a:r>
              <a:rPr lang="en-US" sz="2800" i="1" dirty="0">
                <a:latin typeface="Times New Roman" panose="02020603050405020304" pitchFamily="18" charset="0"/>
                <a:cs typeface="Times New Roman" panose="02020603050405020304" pitchFamily="18" charset="0"/>
              </a:rPr>
              <a:t>Latrodectus mactans </a:t>
            </a:r>
            <a:r>
              <a:rPr lang="en-US" sz="2800" dirty="0">
                <a:latin typeface="Times New Roman" panose="02020603050405020304" pitchFamily="18" charset="0"/>
                <a:cs typeface="Times New Roman" panose="02020603050405020304" pitchFamily="18" charset="0"/>
              </a:rPr>
              <a:t>had sporadic activity</a:t>
            </a:r>
          </a:p>
          <a:p>
            <a:r>
              <a:rPr lang="en-US" sz="2800" dirty="0">
                <a:latin typeface="Times New Roman" panose="02020603050405020304" pitchFamily="18" charset="0"/>
                <a:cs typeface="Times New Roman" panose="02020603050405020304" pitchFamily="18" charset="0"/>
              </a:rPr>
              <a:t>	• </a:t>
            </a:r>
            <a:r>
              <a:rPr lang="en-US" sz="2800" i="1" dirty="0">
                <a:latin typeface="Times New Roman" panose="02020603050405020304" pitchFamily="18" charset="0"/>
                <a:cs typeface="Times New Roman" panose="02020603050405020304" pitchFamily="18" charset="0"/>
              </a:rPr>
              <a:t>Metazygia wittfeldae </a:t>
            </a:r>
            <a:r>
              <a:rPr lang="en-US" sz="2800" dirty="0">
                <a:latin typeface="Times New Roman" panose="02020603050405020304" pitchFamily="18" charset="0"/>
                <a:cs typeface="Times New Roman" panose="02020603050405020304" pitchFamily="18" charset="0"/>
              </a:rPr>
              <a:t>displayed a clear pattern reflective of its ritual feeding </a:t>
            </a:r>
          </a:p>
        </p:txBody>
      </p:sp>
      <p:sp>
        <p:nvSpPr>
          <p:cNvPr id="88" name="TextBox 87">
            <a:extLst>
              <a:ext uri="{FF2B5EF4-FFF2-40B4-BE49-F238E27FC236}">
                <a16:creationId xmlns:a16="http://schemas.microsoft.com/office/drawing/2014/main" id="{A420A869-4D3C-90F1-1EF7-7D7CC0787044}"/>
              </a:ext>
            </a:extLst>
          </p:cNvPr>
          <p:cNvSpPr txBox="1"/>
          <p:nvPr/>
        </p:nvSpPr>
        <p:spPr>
          <a:xfrm>
            <a:off x="26276867" y="20328143"/>
            <a:ext cx="11501482" cy="2000548"/>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We will conduct a similar analysis on more species to investigate whether this trend hold true across multiple species</a:t>
            </a:r>
          </a:p>
          <a:p>
            <a:endParaRPr lang="en-US" sz="1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We plan to analyze the genetic processes of spider circadian cycles to determine what factors allow spider rhythms to be so adaptable </a:t>
            </a:r>
          </a:p>
        </p:txBody>
      </p:sp>
      <p:sp>
        <p:nvSpPr>
          <p:cNvPr id="346" name="TextBox 345">
            <a:extLst>
              <a:ext uri="{FF2B5EF4-FFF2-40B4-BE49-F238E27FC236}">
                <a16:creationId xmlns:a16="http://schemas.microsoft.com/office/drawing/2014/main" id="{6B800405-69C9-413F-AC81-A1B51F08CAC0}"/>
              </a:ext>
            </a:extLst>
          </p:cNvPr>
          <p:cNvSpPr txBox="1"/>
          <p:nvPr/>
        </p:nvSpPr>
        <p:spPr>
          <a:xfrm>
            <a:off x="66740" y="16327475"/>
            <a:ext cx="12879884" cy="1077218"/>
          </a:xfrm>
          <a:prstGeom prst="rect">
            <a:avLst/>
          </a:prstGeom>
          <a:noFill/>
          <a:ln>
            <a:noFill/>
          </a:ln>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The length of the spider’s new day was calculated using the Lomb-</a:t>
            </a:r>
            <a:r>
              <a:rPr lang="en-US" sz="3200" dirty="0" err="1">
                <a:latin typeface="Times New Roman" panose="02020603050405020304" pitchFamily="18" charset="0"/>
                <a:cs typeface="Times New Roman" panose="02020603050405020304" pitchFamily="18" charset="0"/>
              </a:rPr>
              <a:t>Scargle</a:t>
            </a:r>
            <a:r>
              <a:rPr lang="en-US" sz="3200" dirty="0">
                <a:latin typeface="Times New Roman" panose="02020603050405020304" pitchFamily="18" charset="0"/>
                <a:cs typeface="Times New Roman" panose="02020603050405020304" pitchFamily="18" charset="0"/>
              </a:rPr>
              <a:t> statistical model. This new period was used to make a new raster plot.</a:t>
            </a:r>
          </a:p>
        </p:txBody>
      </p:sp>
      <p:grpSp>
        <p:nvGrpSpPr>
          <p:cNvPr id="17" name="Group 16">
            <a:extLst>
              <a:ext uri="{FF2B5EF4-FFF2-40B4-BE49-F238E27FC236}">
                <a16:creationId xmlns:a16="http://schemas.microsoft.com/office/drawing/2014/main" id="{D474DBD0-04B4-F55D-DEFE-723F4054427A}"/>
              </a:ext>
            </a:extLst>
          </p:cNvPr>
          <p:cNvGrpSpPr/>
          <p:nvPr/>
        </p:nvGrpSpPr>
        <p:grpSpPr>
          <a:xfrm>
            <a:off x="238477" y="17612413"/>
            <a:ext cx="12529808" cy="1301112"/>
            <a:chOff x="257323" y="20139125"/>
            <a:chExt cx="12529808" cy="1301112"/>
          </a:xfrm>
        </p:grpSpPr>
        <p:pic>
          <p:nvPicPr>
            <p:cNvPr id="16" name="Picture 15" descr="A screenshot of a phone&#10;&#10;Description automatically generated">
              <a:extLst>
                <a:ext uri="{FF2B5EF4-FFF2-40B4-BE49-F238E27FC236}">
                  <a16:creationId xmlns:a16="http://schemas.microsoft.com/office/drawing/2014/main" id="{D2D298A1-9C56-829E-0480-B03B617EF23D}"/>
                </a:ext>
              </a:extLst>
            </p:cNvPr>
            <p:cNvPicPr>
              <a:picLocks noChangeAspect="1"/>
            </p:cNvPicPr>
            <p:nvPr/>
          </p:nvPicPr>
          <p:blipFill rotWithShape="1">
            <a:blip r:embed="rId14">
              <a:extLst>
                <a:ext uri="{28A0092B-C50C-407E-A947-70E740481C1C}">
                  <a14:useLocalDpi xmlns:a14="http://schemas.microsoft.com/office/drawing/2010/main" val="0"/>
                </a:ext>
              </a:extLst>
            </a:blip>
            <a:srcRect l="16293" t="19905" r="13741" b="72111"/>
            <a:stretch/>
          </p:blipFill>
          <p:spPr>
            <a:xfrm>
              <a:off x="3385295" y="20453392"/>
              <a:ext cx="3127972" cy="535394"/>
            </a:xfrm>
            <a:prstGeom prst="rect">
              <a:avLst/>
            </a:prstGeom>
          </p:spPr>
        </p:pic>
        <p:pic>
          <p:nvPicPr>
            <p:cNvPr id="20" name="Picture 19" descr="A screenshot of a phone&#10;&#10;Description automatically generated">
              <a:extLst>
                <a:ext uri="{FF2B5EF4-FFF2-40B4-BE49-F238E27FC236}">
                  <a16:creationId xmlns:a16="http://schemas.microsoft.com/office/drawing/2014/main" id="{BD4533D3-E494-0A21-D7EC-0D06BD0F9B39}"/>
                </a:ext>
              </a:extLst>
            </p:cNvPr>
            <p:cNvPicPr>
              <a:picLocks noChangeAspect="1"/>
            </p:cNvPicPr>
            <p:nvPr/>
          </p:nvPicPr>
          <p:blipFill rotWithShape="1">
            <a:blip r:embed="rId14">
              <a:extLst>
                <a:ext uri="{28A0092B-C50C-407E-A947-70E740481C1C}">
                  <a14:useLocalDpi xmlns:a14="http://schemas.microsoft.com/office/drawing/2010/main" val="0"/>
                </a:ext>
              </a:extLst>
            </a:blip>
            <a:srcRect l="16685" t="28358" r="13348" b="63658"/>
            <a:stretch/>
          </p:blipFill>
          <p:spPr>
            <a:xfrm>
              <a:off x="6513266" y="20454347"/>
              <a:ext cx="3127972" cy="523904"/>
            </a:xfrm>
            <a:prstGeom prst="rect">
              <a:avLst/>
            </a:prstGeom>
          </p:spPr>
        </p:pic>
        <p:pic>
          <p:nvPicPr>
            <p:cNvPr id="37" name="Picture 36" descr="A screenshot of a phone&#10;&#10;Description automatically generated">
              <a:extLst>
                <a:ext uri="{FF2B5EF4-FFF2-40B4-BE49-F238E27FC236}">
                  <a16:creationId xmlns:a16="http://schemas.microsoft.com/office/drawing/2014/main" id="{BB1F325F-994E-750F-40CD-0702960C962F}"/>
                </a:ext>
              </a:extLst>
            </p:cNvPr>
            <p:cNvPicPr>
              <a:picLocks noChangeAspect="1"/>
            </p:cNvPicPr>
            <p:nvPr/>
          </p:nvPicPr>
          <p:blipFill rotWithShape="1">
            <a:blip r:embed="rId14">
              <a:extLst>
                <a:ext uri="{28A0092B-C50C-407E-A947-70E740481C1C}">
                  <a14:useLocalDpi xmlns:a14="http://schemas.microsoft.com/office/drawing/2010/main" val="0"/>
                </a:ext>
              </a:extLst>
            </a:blip>
            <a:srcRect l="14126" t="37345" r="15908" b="54671"/>
            <a:stretch/>
          </p:blipFill>
          <p:spPr>
            <a:xfrm>
              <a:off x="9641238" y="20483656"/>
              <a:ext cx="3127972" cy="523904"/>
            </a:xfrm>
            <a:prstGeom prst="rect">
              <a:avLst/>
            </a:prstGeom>
          </p:spPr>
        </p:pic>
        <p:pic>
          <p:nvPicPr>
            <p:cNvPr id="48" name="Picture 47" descr="A screenshot of a phone&#10;&#10;Description automatically generated">
              <a:extLst>
                <a:ext uri="{FF2B5EF4-FFF2-40B4-BE49-F238E27FC236}">
                  <a16:creationId xmlns:a16="http://schemas.microsoft.com/office/drawing/2014/main" id="{D0729FD2-F8AB-E9CB-F198-8D2A7D5E34BD}"/>
                </a:ext>
              </a:extLst>
            </p:cNvPr>
            <p:cNvPicPr>
              <a:picLocks noChangeAspect="1"/>
            </p:cNvPicPr>
            <p:nvPr/>
          </p:nvPicPr>
          <p:blipFill rotWithShape="1">
            <a:blip r:embed="rId14">
              <a:extLst>
                <a:ext uri="{28A0092B-C50C-407E-A947-70E740481C1C}">
                  <a14:useLocalDpi xmlns:a14="http://schemas.microsoft.com/office/drawing/2010/main" val="0"/>
                </a:ext>
              </a:extLst>
            </a:blip>
            <a:srcRect l="16878" t="11207" r="13156" b="80810"/>
            <a:stretch/>
          </p:blipFill>
          <p:spPr>
            <a:xfrm>
              <a:off x="257324" y="20450144"/>
              <a:ext cx="3128949" cy="535561"/>
            </a:xfrm>
            <a:prstGeom prst="rect">
              <a:avLst/>
            </a:prstGeom>
          </p:spPr>
        </p:pic>
        <p:cxnSp>
          <p:nvCxnSpPr>
            <p:cNvPr id="50" name="Straight Connector 49">
              <a:extLst>
                <a:ext uri="{FF2B5EF4-FFF2-40B4-BE49-F238E27FC236}">
                  <a16:creationId xmlns:a16="http://schemas.microsoft.com/office/drawing/2014/main" id="{17B63CF2-F30B-9E12-76DA-37161FDF18AA}"/>
                </a:ext>
              </a:extLst>
            </p:cNvPr>
            <p:cNvCxnSpPr/>
            <p:nvPr/>
          </p:nvCxnSpPr>
          <p:spPr>
            <a:xfrm flipV="1">
              <a:off x="3165661" y="20477377"/>
              <a:ext cx="0" cy="188007"/>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189CDC5B-E31E-52AA-C97F-16B14B276F57}"/>
                </a:ext>
              </a:extLst>
            </p:cNvPr>
            <p:cNvCxnSpPr/>
            <p:nvPr/>
          </p:nvCxnSpPr>
          <p:spPr>
            <a:xfrm flipV="1">
              <a:off x="295439" y="20477377"/>
              <a:ext cx="0" cy="188007"/>
            </a:xfrm>
            <a:prstGeom prst="line">
              <a:avLst/>
            </a:prstGeom>
            <a:ln w="57150">
              <a:solidFill>
                <a:srgbClr val="FF0000"/>
              </a:solidFill>
            </a:ln>
          </p:spPr>
          <p:style>
            <a:lnRef idx="3">
              <a:schemeClr val="dk1"/>
            </a:lnRef>
            <a:fillRef idx="0">
              <a:schemeClr val="dk1"/>
            </a:fillRef>
            <a:effectRef idx="2">
              <a:schemeClr val="dk1"/>
            </a:effectRef>
            <a:fontRef idx="minor">
              <a:schemeClr val="tx1"/>
            </a:fontRef>
          </p:style>
        </p:cxnSp>
        <p:cxnSp>
          <p:nvCxnSpPr>
            <p:cNvPr id="91" name="Straight Connector 90">
              <a:extLst>
                <a:ext uri="{FF2B5EF4-FFF2-40B4-BE49-F238E27FC236}">
                  <a16:creationId xmlns:a16="http://schemas.microsoft.com/office/drawing/2014/main" id="{EA64404F-CD6A-ECF2-045F-126B8490C483}"/>
                </a:ext>
              </a:extLst>
            </p:cNvPr>
            <p:cNvCxnSpPr>
              <a:cxnSpLocks/>
            </p:cNvCxnSpPr>
            <p:nvPr/>
          </p:nvCxnSpPr>
          <p:spPr>
            <a:xfrm>
              <a:off x="295439" y="20477377"/>
              <a:ext cx="2870222" cy="0"/>
            </a:xfrm>
            <a:prstGeom prst="line">
              <a:avLst/>
            </a:prstGeom>
            <a:ln w="57150">
              <a:solidFill>
                <a:srgbClr val="FF0000"/>
              </a:solidFill>
            </a:ln>
          </p:spPr>
          <p:style>
            <a:lnRef idx="3">
              <a:schemeClr val="dk1"/>
            </a:lnRef>
            <a:fillRef idx="0">
              <a:schemeClr val="dk1"/>
            </a:fillRef>
            <a:effectRef idx="2">
              <a:schemeClr val="dk1"/>
            </a:effectRef>
            <a:fontRef idx="minor">
              <a:schemeClr val="tx1"/>
            </a:fontRef>
          </p:style>
        </p:cxnSp>
        <p:sp>
          <p:nvSpPr>
            <p:cNvPr id="92" name="TextBox 91">
              <a:extLst>
                <a:ext uri="{FF2B5EF4-FFF2-40B4-BE49-F238E27FC236}">
                  <a16:creationId xmlns:a16="http://schemas.microsoft.com/office/drawing/2014/main" id="{DC867998-46C4-E783-D276-366B5F13A2B2}"/>
                </a:ext>
              </a:extLst>
            </p:cNvPr>
            <p:cNvSpPr txBox="1"/>
            <p:nvPr/>
          </p:nvSpPr>
          <p:spPr>
            <a:xfrm>
              <a:off x="741018" y="20139126"/>
              <a:ext cx="1823067" cy="379503"/>
            </a:xfrm>
            <a:prstGeom prst="rect">
              <a:avLst/>
            </a:prstGeom>
            <a:noFill/>
            <a:ln w="12700">
              <a:noFill/>
            </a:ln>
          </p:spPr>
          <p:txBody>
            <a:bodyPr wrap="square" rtlCol="0">
              <a:spAutoFit/>
            </a:bodyPr>
            <a:lstStyle/>
            <a:p>
              <a:pPr algn="ctr"/>
              <a:r>
                <a:rPr lang="en-US" b="1" dirty="0">
                  <a:ln w="3175">
                    <a:noFill/>
                  </a:ln>
                  <a:solidFill>
                    <a:srgbClr val="FF0000"/>
                  </a:solidFill>
                  <a:latin typeface="Times New Roman" panose="02020603050405020304" pitchFamily="18" charset="0"/>
                  <a:cs typeface="Times New Roman" panose="02020603050405020304" pitchFamily="18" charset="0"/>
                </a:rPr>
                <a:t>22.2 hours</a:t>
              </a:r>
            </a:p>
          </p:txBody>
        </p:sp>
        <p:cxnSp>
          <p:nvCxnSpPr>
            <p:cNvPr id="108" name="Straight Connector 107">
              <a:extLst>
                <a:ext uri="{FF2B5EF4-FFF2-40B4-BE49-F238E27FC236}">
                  <a16:creationId xmlns:a16="http://schemas.microsoft.com/office/drawing/2014/main" id="{754A10F3-5A3B-ECAF-D906-CD9396733D6C}"/>
                </a:ext>
              </a:extLst>
            </p:cNvPr>
            <p:cNvCxnSpPr/>
            <p:nvPr/>
          </p:nvCxnSpPr>
          <p:spPr>
            <a:xfrm flipV="1">
              <a:off x="3165661" y="20477377"/>
              <a:ext cx="0" cy="188007"/>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09" name="Straight Connector 108">
              <a:extLst>
                <a:ext uri="{FF2B5EF4-FFF2-40B4-BE49-F238E27FC236}">
                  <a16:creationId xmlns:a16="http://schemas.microsoft.com/office/drawing/2014/main" id="{9F2F8B35-410A-60FD-9BB1-72FFA813A824}"/>
                </a:ext>
              </a:extLst>
            </p:cNvPr>
            <p:cNvCxnSpPr/>
            <p:nvPr/>
          </p:nvCxnSpPr>
          <p:spPr>
            <a:xfrm flipV="1">
              <a:off x="6059138" y="20477377"/>
              <a:ext cx="0" cy="188007"/>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10" name="Straight Connector 109">
              <a:extLst>
                <a:ext uri="{FF2B5EF4-FFF2-40B4-BE49-F238E27FC236}">
                  <a16:creationId xmlns:a16="http://schemas.microsoft.com/office/drawing/2014/main" id="{6D9BB7BA-DB3F-22CE-C8CF-49501596BC78}"/>
                </a:ext>
              </a:extLst>
            </p:cNvPr>
            <p:cNvCxnSpPr/>
            <p:nvPr/>
          </p:nvCxnSpPr>
          <p:spPr>
            <a:xfrm flipV="1">
              <a:off x="3188915" y="20477377"/>
              <a:ext cx="0" cy="188007"/>
            </a:xfrm>
            <a:prstGeom prst="line">
              <a:avLst/>
            </a:prstGeom>
            <a:ln w="57150">
              <a:solidFill>
                <a:srgbClr val="FF0000"/>
              </a:solidFill>
            </a:ln>
          </p:spPr>
          <p:style>
            <a:lnRef idx="3">
              <a:schemeClr val="dk1"/>
            </a:lnRef>
            <a:fillRef idx="0">
              <a:schemeClr val="dk1"/>
            </a:fillRef>
            <a:effectRef idx="2">
              <a:schemeClr val="dk1"/>
            </a:effectRef>
            <a:fontRef idx="minor">
              <a:schemeClr val="tx1"/>
            </a:fontRef>
          </p:style>
        </p:cxnSp>
        <p:cxnSp>
          <p:nvCxnSpPr>
            <p:cNvPr id="111" name="Straight Connector 110">
              <a:extLst>
                <a:ext uri="{FF2B5EF4-FFF2-40B4-BE49-F238E27FC236}">
                  <a16:creationId xmlns:a16="http://schemas.microsoft.com/office/drawing/2014/main" id="{70F8EB5F-221F-B8D8-5F35-5CE9F60B0D50}"/>
                </a:ext>
              </a:extLst>
            </p:cNvPr>
            <p:cNvCxnSpPr>
              <a:cxnSpLocks/>
            </p:cNvCxnSpPr>
            <p:nvPr/>
          </p:nvCxnSpPr>
          <p:spPr>
            <a:xfrm>
              <a:off x="3188915" y="20477377"/>
              <a:ext cx="2870222" cy="0"/>
            </a:xfrm>
            <a:prstGeom prst="line">
              <a:avLst/>
            </a:prstGeom>
            <a:ln w="57150">
              <a:solidFill>
                <a:srgbClr val="FF0000"/>
              </a:solidFill>
            </a:ln>
          </p:spPr>
          <p:style>
            <a:lnRef idx="3">
              <a:schemeClr val="dk1"/>
            </a:lnRef>
            <a:fillRef idx="0">
              <a:schemeClr val="dk1"/>
            </a:fillRef>
            <a:effectRef idx="2">
              <a:schemeClr val="dk1"/>
            </a:effectRef>
            <a:fontRef idx="minor">
              <a:schemeClr val="tx1"/>
            </a:fontRef>
          </p:style>
        </p:cxnSp>
        <p:sp>
          <p:nvSpPr>
            <p:cNvPr id="112" name="TextBox 111">
              <a:extLst>
                <a:ext uri="{FF2B5EF4-FFF2-40B4-BE49-F238E27FC236}">
                  <a16:creationId xmlns:a16="http://schemas.microsoft.com/office/drawing/2014/main" id="{472F1545-FE38-B54F-C92C-7195FC8536D2}"/>
                </a:ext>
              </a:extLst>
            </p:cNvPr>
            <p:cNvSpPr txBox="1"/>
            <p:nvPr/>
          </p:nvSpPr>
          <p:spPr>
            <a:xfrm>
              <a:off x="3634495" y="20139125"/>
              <a:ext cx="1823067" cy="390765"/>
            </a:xfrm>
            <a:prstGeom prst="rect">
              <a:avLst/>
            </a:prstGeom>
            <a:noFill/>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22.2 hours</a:t>
              </a:r>
            </a:p>
          </p:txBody>
        </p:sp>
        <p:cxnSp>
          <p:nvCxnSpPr>
            <p:cNvPr id="113" name="Straight Connector 112">
              <a:extLst>
                <a:ext uri="{FF2B5EF4-FFF2-40B4-BE49-F238E27FC236}">
                  <a16:creationId xmlns:a16="http://schemas.microsoft.com/office/drawing/2014/main" id="{4F0D63D9-A420-42AF-F55F-6109DD825148}"/>
                </a:ext>
              </a:extLst>
            </p:cNvPr>
            <p:cNvCxnSpPr/>
            <p:nvPr/>
          </p:nvCxnSpPr>
          <p:spPr>
            <a:xfrm flipV="1">
              <a:off x="8942761" y="20477376"/>
              <a:ext cx="0" cy="188007"/>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14" name="Straight Connector 113">
              <a:extLst>
                <a:ext uri="{FF2B5EF4-FFF2-40B4-BE49-F238E27FC236}">
                  <a16:creationId xmlns:a16="http://schemas.microsoft.com/office/drawing/2014/main" id="{D670B865-B70F-B4C3-2135-54A199092E97}"/>
                </a:ext>
              </a:extLst>
            </p:cNvPr>
            <p:cNvCxnSpPr/>
            <p:nvPr/>
          </p:nvCxnSpPr>
          <p:spPr>
            <a:xfrm flipV="1">
              <a:off x="6072539" y="20477376"/>
              <a:ext cx="0" cy="188007"/>
            </a:xfrm>
            <a:prstGeom prst="line">
              <a:avLst/>
            </a:prstGeom>
            <a:ln w="57150">
              <a:solidFill>
                <a:srgbClr val="FF0000"/>
              </a:solidFill>
            </a:ln>
          </p:spPr>
          <p:style>
            <a:lnRef idx="3">
              <a:schemeClr val="dk1"/>
            </a:lnRef>
            <a:fillRef idx="0">
              <a:schemeClr val="dk1"/>
            </a:fillRef>
            <a:effectRef idx="2">
              <a:schemeClr val="dk1"/>
            </a:effectRef>
            <a:fontRef idx="minor">
              <a:schemeClr val="tx1"/>
            </a:fontRef>
          </p:style>
        </p:cxnSp>
        <p:cxnSp>
          <p:nvCxnSpPr>
            <p:cNvPr id="115" name="Straight Connector 114">
              <a:extLst>
                <a:ext uri="{FF2B5EF4-FFF2-40B4-BE49-F238E27FC236}">
                  <a16:creationId xmlns:a16="http://schemas.microsoft.com/office/drawing/2014/main" id="{AC3D7129-91D6-B2AE-3580-8656FC8E7986}"/>
                </a:ext>
              </a:extLst>
            </p:cNvPr>
            <p:cNvCxnSpPr>
              <a:cxnSpLocks/>
            </p:cNvCxnSpPr>
            <p:nvPr/>
          </p:nvCxnSpPr>
          <p:spPr>
            <a:xfrm>
              <a:off x="6072539" y="20477376"/>
              <a:ext cx="2870222" cy="0"/>
            </a:xfrm>
            <a:prstGeom prst="line">
              <a:avLst/>
            </a:prstGeom>
            <a:ln w="57150">
              <a:solidFill>
                <a:srgbClr val="FF0000"/>
              </a:solidFill>
            </a:ln>
          </p:spPr>
          <p:style>
            <a:lnRef idx="3">
              <a:schemeClr val="dk1"/>
            </a:lnRef>
            <a:fillRef idx="0">
              <a:schemeClr val="dk1"/>
            </a:fillRef>
            <a:effectRef idx="2">
              <a:schemeClr val="dk1"/>
            </a:effectRef>
            <a:fontRef idx="minor">
              <a:schemeClr val="tx1"/>
            </a:fontRef>
          </p:style>
        </p:cxnSp>
        <p:sp>
          <p:nvSpPr>
            <p:cNvPr id="116" name="TextBox 115">
              <a:extLst>
                <a:ext uri="{FF2B5EF4-FFF2-40B4-BE49-F238E27FC236}">
                  <a16:creationId xmlns:a16="http://schemas.microsoft.com/office/drawing/2014/main" id="{856A5C45-37AF-17AC-0E7B-376FCD0C70F4}"/>
                </a:ext>
              </a:extLst>
            </p:cNvPr>
            <p:cNvSpPr txBox="1"/>
            <p:nvPr/>
          </p:nvSpPr>
          <p:spPr>
            <a:xfrm>
              <a:off x="6518118" y="20139125"/>
              <a:ext cx="1823067" cy="390765"/>
            </a:xfrm>
            <a:prstGeom prst="rect">
              <a:avLst/>
            </a:prstGeom>
            <a:noFill/>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22.2 hours</a:t>
              </a:r>
            </a:p>
          </p:txBody>
        </p:sp>
        <p:cxnSp>
          <p:nvCxnSpPr>
            <p:cNvPr id="118" name="Straight Connector 117">
              <a:extLst>
                <a:ext uri="{FF2B5EF4-FFF2-40B4-BE49-F238E27FC236}">
                  <a16:creationId xmlns:a16="http://schemas.microsoft.com/office/drawing/2014/main" id="{DFECFA4F-0FD8-FB6E-4AF7-A966EBF0884F}"/>
                </a:ext>
              </a:extLst>
            </p:cNvPr>
            <p:cNvCxnSpPr/>
            <p:nvPr/>
          </p:nvCxnSpPr>
          <p:spPr>
            <a:xfrm flipV="1">
              <a:off x="11832048" y="20477376"/>
              <a:ext cx="0" cy="188007"/>
            </a:xfrm>
            <a:prstGeom prst="line">
              <a:avLst/>
            </a:prstGeom>
            <a:ln w="57150">
              <a:solidFill>
                <a:srgbClr val="FF0000"/>
              </a:solidFill>
            </a:ln>
          </p:spPr>
          <p:style>
            <a:lnRef idx="3">
              <a:schemeClr val="dk1"/>
            </a:lnRef>
            <a:fillRef idx="0">
              <a:schemeClr val="dk1"/>
            </a:fillRef>
            <a:effectRef idx="2">
              <a:schemeClr val="dk1"/>
            </a:effectRef>
            <a:fontRef idx="minor">
              <a:schemeClr val="tx1"/>
            </a:fontRef>
          </p:style>
        </p:cxnSp>
        <p:cxnSp>
          <p:nvCxnSpPr>
            <p:cNvPr id="119" name="Straight Connector 118">
              <a:extLst>
                <a:ext uri="{FF2B5EF4-FFF2-40B4-BE49-F238E27FC236}">
                  <a16:creationId xmlns:a16="http://schemas.microsoft.com/office/drawing/2014/main" id="{160B58B6-56BA-3159-03AB-7B3785BE9612}"/>
                </a:ext>
              </a:extLst>
            </p:cNvPr>
            <p:cNvCxnSpPr/>
            <p:nvPr/>
          </p:nvCxnSpPr>
          <p:spPr>
            <a:xfrm flipV="1">
              <a:off x="8961826" y="20477376"/>
              <a:ext cx="0" cy="188007"/>
            </a:xfrm>
            <a:prstGeom prst="line">
              <a:avLst/>
            </a:prstGeom>
            <a:ln w="57150">
              <a:solidFill>
                <a:srgbClr val="FF0000"/>
              </a:solidFill>
            </a:ln>
          </p:spPr>
          <p:style>
            <a:lnRef idx="3">
              <a:schemeClr val="dk1"/>
            </a:lnRef>
            <a:fillRef idx="0">
              <a:schemeClr val="dk1"/>
            </a:fillRef>
            <a:effectRef idx="2">
              <a:schemeClr val="dk1"/>
            </a:effectRef>
            <a:fontRef idx="minor">
              <a:schemeClr val="tx1"/>
            </a:fontRef>
          </p:style>
        </p:cxnSp>
        <p:cxnSp>
          <p:nvCxnSpPr>
            <p:cNvPr id="120" name="Straight Connector 119">
              <a:extLst>
                <a:ext uri="{FF2B5EF4-FFF2-40B4-BE49-F238E27FC236}">
                  <a16:creationId xmlns:a16="http://schemas.microsoft.com/office/drawing/2014/main" id="{7FC7763B-FCDB-72A1-3E9D-ADB6A7C98A80}"/>
                </a:ext>
              </a:extLst>
            </p:cNvPr>
            <p:cNvCxnSpPr>
              <a:cxnSpLocks/>
            </p:cNvCxnSpPr>
            <p:nvPr/>
          </p:nvCxnSpPr>
          <p:spPr>
            <a:xfrm>
              <a:off x="8961826" y="20477376"/>
              <a:ext cx="2870222" cy="0"/>
            </a:xfrm>
            <a:prstGeom prst="line">
              <a:avLst/>
            </a:prstGeom>
            <a:ln w="57150">
              <a:solidFill>
                <a:srgbClr val="FF0000"/>
              </a:solidFill>
            </a:ln>
          </p:spPr>
          <p:style>
            <a:lnRef idx="3">
              <a:schemeClr val="dk1"/>
            </a:lnRef>
            <a:fillRef idx="0">
              <a:schemeClr val="dk1"/>
            </a:fillRef>
            <a:effectRef idx="2">
              <a:schemeClr val="dk1"/>
            </a:effectRef>
            <a:fontRef idx="minor">
              <a:schemeClr val="tx1"/>
            </a:fontRef>
          </p:style>
        </p:cxnSp>
        <p:sp>
          <p:nvSpPr>
            <p:cNvPr id="121" name="TextBox 120">
              <a:extLst>
                <a:ext uri="{FF2B5EF4-FFF2-40B4-BE49-F238E27FC236}">
                  <a16:creationId xmlns:a16="http://schemas.microsoft.com/office/drawing/2014/main" id="{E9062452-324D-C1B0-3E30-7758EDA15C31}"/>
                </a:ext>
              </a:extLst>
            </p:cNvPr>
            <p:cNvSpPr txBox="1"/>
            <p:nvPr/>
          </p:nvSpPr>
          <p:spPr>
            <a:xfrm>
              <a:off x="9407405" y="20139125"/>
              <a:ext cx="1823067" cy="390765"/>
            </a:xfrm>
            <a:prstGeom prst="rect">
              <a:avLst/>
            </a:prstGeom>
            <a:noFill/>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22.2 hours</a:t>
              </a:r>
            </a:p>
          </p:txBody>
        </p:sp>
        <p:grpSp>
          <p:nvGrpSpPr>
            <p:cNvPr id="1028" name="Group 1027">
              <a:extLst>
                <a:ext uri="{FF2B5EF4-FFF2-40B4-BE49-F238E27FC236}">
                  <a16:creationId xmlns:a16="http://schemas.microsoft.com/office/drawing/2014/main" id="{E3360E91-C55E-E963-B442-7D6C9A7E8F20}"/>
                </a:ext>
              </a:extLst>
            </p:cNvPr>
            <p:cNvGrpSpPr/>
            <p:nvPr/>
          </p:nvGrpSpPr>
          <p:grpSpPr>
            <a:xfrm>
              <a:off x="257323" y="20857961"/>
              <a:ext cx="3127971" cy="149599"/>
              <a:chOff x="374627" y="20632763"/>
              <a:chExt cx="3044141" cy="145590"/>
            </a:xfrm>
          </p:grpSpPr>
          <p:cxnSp>
            <p:nvCxnSpPr>
              <p:cNvPr id="124" name="Straight Connector 123">
                <a:extLst>
                  <a:ext uri="{FF2B5EF4-FFF2-40B4-BE49-F238E27FC236}">
                    <a16:creationId xmlns:a16="http://schemas.microsoft.com/office/drawing/2014/main" id="{5123F234-B9C9-C5D9-8E47-43C132CA3FB5}"/>
                  </a:ext>
                </a:extLst>
              </p:cNvPr>
              <p:cNvCxnSpPr>
                <a:cxnSpLocks/>
              </p:cNvCxnSpPr>
              <p:nvPr/>
            </p:nvCxnSpPr>
            <p:spPr>
              <a:xfrm>
                <a:off x="374627" y="20778353"/>
                <a:ext cx="3044141" cy="0"/>
              </a:xfrm>
              <a:prstGeom prst="line">
                <a:avLst/>
              </a:prstGeom>
              <a:ln w="57150">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126" name="Straight Connector 125">
                <a:extLst>
                  <a:ext uri="{FF2B5EF4-FFF2-40B4-BE49-F238E27FC236}">
                    <a16:creationId xmlns:a16="http://schemas.microsoft.com/office/drawing/2014/main" id="{F5F530D7-A0D8-358B-B6BE-63A2D723E960}"/>
                  </a:ext>
                </a:extLst>
              </p:cNvPr>
              <p:cNvCxnSpPr>
                <a:cxnSpLocks/>
              </p:cNvCxnSpPr>
              <p:nvPr/>
            </p:nvCxnSpPr>
            <p:spPr>
              <a:xfrm>
                <a:off x="379779" y="20632763"/>
                <a:ext cx="0" cy="145496"/>
              </a:xfrm>
              <a:prstGeom prst="line">
                <a:avLst/>
              </a:prstGeom>
              <a:ln w="57150">
                <a:solidFill>
                  <a:srgbClr val="00B050"/>
                </a:solidFill>
              </a:ln>
            </p:spPr>
            <p:style>
              <a:lnRef idx="2">
                <a:schemeClr val="accent6"/>
              </a:lnRef>
              <a:fillRef idx="0">
                <a:schemeClr val="accent6"/>
              </a:fillRef>
              <a:effectRef idx="1">
                <a:schemeClr val="accent6"/>
              </a:effectRef>
              <a:fontRef idx="minor">
                <a:schemeClr val="tx1"/>
              </a:fontRef>
            </p:style>
          </p:cxnSp>
          <p:cxnSp>
            <p:nvCxnSpPr>
              <p:cNvPr id="1024" name="Straight Connector 1023">
                <a:extLst>
                  <a:ext uri="{FF2B5EF4-FFF2-40B4-BE49-F238E27FC236}">
                    <a16:creationId xmlns:a16="http://schemas.microsoft.com/office/drawing/2014/main" id="{4EC268F9-64C0-082E-AFD4-5D695D0E61D3}"/>
                  </a:ext>
                </a:extLst>
              </p:cNvPr>
              <p:cNvCxnSpPr>
                <a:cxnSpLocks/>
              </p:cNvCxnSpPr>
              <p:nvPr/>
            </p:nvCxnSpPr>
            <p:spPr>
              <a:xfrm flipH="1">
                <a:off x="3408793" y="20632763"/>
                <a:ext cx="1" cy="134347"/>
              </a:xfrm>
              <a:prstGeom prst="line">
                <a:avLst/>
              </a:prstGeom>
              <a:ln w="57150">
                <a:solidFill>
                  <a:srgbClr val="00B050"/>
                </a:solidFill>
              </a:ln>
            </p:spPr>
            <p:style>
              <a:lnRef idx="2">
                <a:schemeClr val="accent6"/>
              </a:lnRef>
              <a:fillRef idx="0">
                <a:schemeClr val="accent6"/>
              </a:fillRef>
              <a:effectRef idx="1">
                <a:schemeClr val="accent6"/>
              </a:effectRef>
              <a:fontRef idx="minor">
                <a:schemeClr val="tx1"/>
              </a:fontRef>
            </p:style>
          </p:cxnSp>
        </p:grpSp>
        <p:grpSp>
          <p:nvGrpSpPr>
            <p:cNvPr id="1029" name="Group 1028">
              <a:extLst>
                <a:ext uri="{FF2B5EF4-FFF2-40B4-BE49-F238E27FC236}">
                  <a16:creationId xmlns:a16="http://schemas.microsoft.com/office/drawing/2014/main" id="{98B257FE-F6F1-5A50-A4E3-CB29B3FDC403}"/>
                </a:ext>
              </a:extLst>
            </p:cNvPr>
            <p:cNvGrpSpPr/>
            <p:nvPr/>
          </p:nvGrpSpPr>
          <p:grpSpPr>
            <a:xfrm>
              <a:off x="3390590" y="20862984"/>
              <a:ext cx="3127971" cy="149599"/>
              <a:chOff x="374627" y="20632763"/>
              <a:chExt cx="3044141" cy="145590"/>
            </a:xfrm>
          </p:grpSpPr>
          <p:cxnSp>
            <p:nvCxnSpPr>
              <p:cNvPr id="1030" name="Straight Connector 1029">
                <a:extLst>
                  <a:ext uri="{FF2B5EF4-FFF2-40B4-BE49-F238E27FC236}">
                    <a16:creationId xmlns:a16="http://schemas.microsoft.com/office/drawing/2014/main" id="{FB1BB4E2-961C-FD90-071D-DD93CC137588}"/>
                  </a:ext>
                </a:extLst>
              </p:cNvPr>
              <p:cNvCxnSpPr>
                <a:cxnSpLocks/>
              </p:cNvCxnSpPr>
              <p:nvPr/>
            </p:nvCxnSpPr>
            <p:spPr>
              <a:xfrm>
                <a:off x="374627" y="20778353"/>
                <a:ext cx="3044141" cy="0"/>
              </a:xfrm>
              <a:prstGeom prst="line">
                <a:avLst/>
              </a:prstGeom>
              <a:ln w="57150">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1031" name="Straight Connector 1030">
                <a:extLst>
                  <a:ext uri="{FF2B5EF4-FFF2-40B4-BE49-F238E27FC236}">
                    <a16:creationId xmlns:a16="http://schemas.microsoft.com/office/drawing/2014/main" id="{7BA2F50C-B9E6-CE10-6AE2-9E409B2A1497}"/>
                  </a:ext>
                </a:extLst>
              </p:cNvPr>
              <p:cNvCxnSpPr>
                <a:cxnSpLocks/>
              </p:cNvCxnSpPr>
              <p:nvPr/>
            </p:nvCxnSpPr>
            <p:spPr>
              <a:xfrm>
                <a:off x="379779" y="20632763"/>
                <a:ext cx="0" cy="145496"/>
              </a:xfrm>
              <a:prstGeom prst="line">
                <a:avLst/>
              </a:prstGeom>
              <a:ln w="57150">
                <a:solidFill>
                  <a:srgbClr val="00B050"/>
                </a:solidFill>
              </a:ln>
            </p:spPr>
            <p:style>
              <a:lnRef idx="2">
                <a:schemeClr val="accent6"/>
              </a:lnRef>
              <a:fillRef idx="0">
                <a:schemeClr val="accent6"/>
              </a:fillRef>
              <a:effectRef idx="1">
                <a:schemeClr val="accent6"/>
              </a:effectRef>
              <a:fontRef idx="minor">
                <a:schemeClr val="tx1"/>
              </a:fontRef>
            </p:style>
          </p:cxnSp>
          <p:cxnSp>
            <p:nvCxnSpPr>
              <p:cNvPr id="1032" name="Straight Connector 1031">
                <a:extLst>
                  <a:ext uri="{FF2B5EF4-FFF2-40B4-BE49-F238E27FC236}">
                    <a16:creationId xmlns:a16="http://schemas.microsoft.com/office/drawing/2014/main" id="{B128C879-A6F9-E701-9D6F-E6CCE73464F7}"/>
                  </a:ext>
                </a:extLst>
              </p:cNvPr>
              <p:cNvCxnSpPr>
                <a:cxnSpLocks/>
              </p:cNvCxnSpPr>
              <p:nvPr/>
            </p:nvCxnSpPr>
            <p:spPr>
              <a:xfrm flipH="1">
                <a:off x="3408793" y="20632763"/>
                <a:ext cx="1" cy="134347"/>
              </a:xfrm>
              <a:prstGeom prst="line">
                <a:avLst/>
              </a:prstGeom>
              <a:ln w="57150">
                <a:solidFill>
                  <a:srgbClr val="00B050"/>
                </a:solidFill>
              </a:ln>
            </p:spPr>
            <p:style>
              <a:lnRef idx="2">
                <a:schemeClr val="accent6"/>
              </a:lnRef>
              <a:fillRef idx="0">
                <a:schemeClr val="accent6"/>
              </a:fillRef>
              <a:effectRef idx="1">
                <a:schemeClr val="accent6"/>
              </a:effectRef>
              <a:fontRef idx="minor">
                <a:schemeClr val="tx1"/>
              </a:fontRef>
            </p:style>
          </p:cxnSp>
        </p:grpSp>
        <p:grpSp>
          <p:nvGrpSpPr>
            <p:cNvPr id="1034" name="Group 1033">
              <a:extLst>
                <a:ext uri="{FF2B5EF4-FFF2-40B4-BE49-F238E27FC236}">
                  <a16:creationId xmlns:a16="http://schemas.microsoft.com/office/drawing/2014/main" id="{DD541772-D2EA-2B18-CC9B-1F692EE8ED8F}"/>
                </a:ext>
              </a:extLst>
            </p:cNvPr>
            <p:cNvGrpSpPr/>
            <p:nvPr/>
          </p:nvGrpSpPr>
          <p:grpSpPr>
            <a:xfrm>
              <a:off x="6528630" y="20857912"/>
              <a:ext cx="3127971" cy="149599"/>
              <a:chOff x="374627" y="20632763"/>
              <a:chExt cx="3044141" cy="145590"/>
            </a:xfrm>
          </p:grpSpPr>
          <p:cxnSp>
            <p:nvCxnSpPr>
              <p:cNvPr id="1035" name="Straight Connector 1034">
                <a:extLst>
                  <a:ext uri="{FF2B5EF4-FFF2-40B4-BE49-F238E27FC236}">
                    <a16:creationId xmlns:a16="http://schemas.microsoft.com/office/drawing/2014/main" id="{75A4168F-3A7A-A886-2630-0A6946CE49CD}"/>
                  </a:ext>
                </a:extLst>
              </p:cNvPr>
              <p:cNvCxnSpPr>
                <a:cxnSpLocks/>
              </p:cNvCxnSpPr>
              <p:nvPr/>
            </p:nvCxnSpPr>
            <p:spPr>
              <a:xfrm>
                <a:off x="374627" y="20778353"/>
                <a:ext cx="3044141" cy="0"/>
              </a:xfrm>
              <a:prstGeom prst="line">
                <a:avLst/>
              </a:prstGeom>
              <a:ln w="57150">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1036" name="Straight Connector 1035">
                <a:extLst>
                  <a:ext uri="{FF2B5EF4-FFF2-40B4-BE49-F238E27FC236}">
                    <a16:creationId xmlns:a16="http://schemas.microsoft.com/office/drawing/2014/main" id="{B78DC99F-66BC-5F68-9303-1D1D90BCC75A}"/>
                  </a:ext>
                </a:extLst>
              </p:cNvPr>
              <p:cNvCxnSpPr>
                <a:cxnSpLocks/>
              </p:cNvCxnSpPr>
              <p:nvPr/>
            </p:nvCxnSpPr>
            <p:spPr>
              <a:xfrm>
                <a:off x="379779" y="20632763"/>
                <a:ext cx="0" cy="145496"/>
              </a:xfrm>
              <a:prstGeom prst="line">
                <a:avLst/>
              </a:prstGeom>
              <a:ln w="57150">
                <a:solidFill>
                  <a:srgbClr val="00B050"/>
                </a:solidFill>
              </a:ln>
            </p:spPr>
            <p:style>
              <a:lnRef idx="2">
                <a:schemeClr val="accent6"/>
              </a:lnRef>
              <a:fillRef idx="0">
                <a:schemeClr val="accent6"/>
              </a:fillRef>
              <a:effectRef idx="1">
                <a:schemeClr val="accent6"/>
              </a:effectRef>
              <a:fontRef idx="minor">
                <a:schemeClr val="tx1"/>
              </a:fontRef>
            </p:style>
          </p:cxnSp>
          <p:cxnSp>
            <p:nvCxnSpPr>
              <p:cNvPr id="1037" name="Straight Connector 1036">
                <a:extLst>
                  <a:ext uri="{FF2B5EF4-FFF2-40B4-BE49-F238E27FC236}">
                    <a16:creationId xmlns:a16="http://schemas.microsoft.com/office/drawing/2014/main" id="{5654B160-3017-C581-8078-C20FDB85AD56}"/>
                  </a:ext>
                </a:extLst>
              </p:cNvPr>
              <p:cNvCxnSpPr>
                <a:cxnSpLocks/>
              </p:cNvCxnSpPr>
              <p:nvPr/>
            </p:nvCxnSpPr>
            <p:spPr>
              <a:xfrm flipH="1">
                <a:off x="3408793" y="20632763"/>
                <a:ext cx="1" cy="134347"/>
              </a:xfrm>
              <a:prstGeom prst="line">
                <a:avLst/>
              </a:prstGeom>
              <a:ln w="57150">
                <a:solidFill>
                  <a:srgbClr val="00B050"/>
                </a:solidFill>
              </a:ln>
            </p:spPr>
            <p:style>
              <a:lnRef idx="2">
                <a:schemeClr val="accent6"/>
              </a:lnRef>
              <a:fillRef idx="0">
                <a:schemeClr val="accent6"/>
              </a:fillRef>
              <a:effectRef idx="1">
                <a:schemeClr val="accent6"/>
              </a:effectRef>
              <a:fontRef idx="minor">
                <a:schemeClr val="tx1"/>
              </a:fontRef>
            </p:style>
          </p:cxnSp>
        </p:grpSp>
        <p:grpSp>
          <p:nvGrpSpPr>
            <p:cNvPr id="1038" name="Group 1037">
              <a:extLst>
                <a:ext uri="{FF2B5EF4-FFF2-40B4-BE49-F238E27FC236}">
                  <a16:creationId xmlns:a16="http://schemas.microsoft.com/office/drawing/2014/main" id="{E16C8E08-C185-1996-5C42-48D87F979EA7}"/>
                </a:ext>
              </a:extLst>
            </p:cNvPr>
            <p:cNvGrpSpPr/>
            <p:nvPr/>
          </p:nvGrpSpPr>
          <p:grpSpPr>
            <a:xfrm>
              <a:off x="9659160" y="20858577"/>
              <a:ext cx="3127971" cy="149599"/>
              <a:chOff x="374627" y="20632763"/>
              <a:chExt cx="3044141" cy="145590"/>
            </a:xfrm>
          </p:grpSpPr>
          <p:cxnSp>
            <p:nvCxnSpPr>
              <p:cNvPr id="1039" name="Straight Connector 1038">
                <a:extLst>
                  <a:ext uri="{FF2B5EF4-FFF2-40B4-BE49-F238E27FC236}">
                    <a16:creationId xmlns:a16="http://schemas.microsoft.com/office/drawing/2014/main" id="{45B14CBF-7253-0962-D069-E157F1D2D202}"/>
                  </a:ext>
                </a:extLst>
              </p:cNvPr>
              <p:cNvCxnSpPr>
                <a:cxnSpLocks/>
              </p:cNvCxnSpPr>
              <p:nvPr/>
            </p:nvCxnSpPr>
            <p:spPr>
              <a:xfrm>
                <a:off x="374627" y="20778353"/>
                <a:ext cx="3044141" cy="0"/>
              </a:xfrm>
              <a:prstGeom prst="line">
                <a:avLst/>
              </a:prstGeom>
              <a:ln w="57150">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1040" name="Straight Connector 1039">
                <a:extLst>
                  <a:ext uri="{FF2B5EF4-FFF2-40B4-BE49-F238E27FC236}">
                    <a16:creationId xmlns:a16="http://schemas.microsoft.com/office/drawing/2014/main" id="{819EBF89-20FA-F6E3-2BDB-421C9F87F6C1}"/>
                  </a:ext>
                </a:extLst>
              </p:cNvPr>
              <p:cNvCxnSpPr>
                <a:cxnSpLocks/>
              </p:cNvCxnSpPr>
              <p:nvPr/>
            </p:nvCxnSpPr>
            <p:spPr>
              <a:xfrm>
                <a:off x="379779" y="20632763"/>
                <a:ext cx="0" cy="145496"/>
              </a:xfrm>
              <a:prstGeom prst="line">
                <a:avLst/>
              </a:prstGeom>
              <a:ln w="57150">
                <a:solidFill>
                  <a:srgbClr val="00B050"/>
                </a:solidFill>
              </a:ln>
            </p:spPr>
            <p:style>
              <a:lnRef idx="2">
                <a:schemeClr val="accent6"/>
              </a:lnRef>
              <a:fillRef idx="0">
                <a:schemeClr val="accent6"/>
              </a:fillRef>
              <a:effectRef idx="1">
                <a:schemeClr val="accent6"/>
              </a:effectRef>
              <a:fontRef idx="minor">
                <a:schemeClr val="tx1"/>
              </a:fontRef>
            </p:style>
          </p:cxnSp>
          <p:cxnSp>
            <p:nvCxnSpPr>
              <p:cNvPr id="1041" name="Straight Connector 1040">
                <a:extLst>
                  <a:ext uri="{FF2B5EF4-FFF2-40B4-BE49-F238E27FC236}">
                    <a16:creationId xmlns:a16="http://schemas.microsoft.com/office/drawing/2014/main" id="{4F034B9B-3320-66D4-81DA-F763FB289980}"/>
                  </a:ext>
                </a:extLst>
              </p:cNvPr>
              <p:cNvCxnSpPr>
                <a:cxnSpLocks/>
              </p:cNvCxnSpPr>
              <p:nvPr/>
            </p:nvCxnSpPr>
            <p:spPr>
              <a:xfrm flipH="1">
                <a:off x="3408793" y="20632763"/>
                <a:ext cx="1" cy="134347"/>
              </a:xfrm>
              <a:prstGeom prst="line">
                <a:avLst/>
              </a:prstGeom>
              <a:ln w="57150">
                <a:solidFill>
                  <a:srgbClr val="00B050"/>
                </a:solidFill>
              </a:ln>
            </p:spPr>
            <p:style>
              <a:lnRef idx="2">
                <a:schemeClr val="accent6"/>
              </a:lnRef>
              <a:fillRef idx="0">
                <a:schemeClr val="accent6"/>
              </a:fillRef>
              <a:effectRef idx="1">
                <a:schemeClr val="accent6"/>
              </a:effectRef>
              <a:fontRef idx="minor">
                <a:schemeClr val="tx1"/>
              </a:fontRef>
            </p:style>
          </p:cxnSp>
        </p:grpSp>
        <p:sp>
          <p:nvSpPr>
            <p:cNvPr id="1042" name="TextBox 1041">
              <a:extLst>
                <a:ext uri="{FF2B5EF4-FFF2-40B4-BE49-F238E27FC236}">
                  <a16:creationId xmlns:a16="http://schemas.microsoft.com/office/drawing/2014/main" id="{CD724DA5-952E-FE09-54E3-628F2EAE2255}"/>
                </a:ext>
              </a:extLst>
            </p:cNvPr>
            <p:cNvSpPr txBox="1"/>
            <p:nvPr/>
          </p:nvSpPr>
          <p:spPr>
            <a:xfrm>
              <a:off x="871051" y="20995959"/>
              <a:ext cx="1823067" cy="390765"/>
            </a:xfrm>
            <a:prstGeom prst="rect">
              <a:avLst/>
            </a:prstGeom>
            <a:noFill/>
          </p:spPr>
          <p:txBody>
            <a:bodyPr wrap="square" rtlCol="0">
              <a:spAutoFit/>
            </a:bodyPr>
            <a:lstStyle/>
            <a:p>
              <a:pPr algn="ctr"/>
              <a:r>
                <a:rPr lang="en-US" b="1" dirty="0">
                  <a:solidFill>
                    <a:srgbClr val="00B050"/>
                  </a:solidFill>
                  <a:latin typeface="Times New Roman" panose="02020603050405020304" pitchFamily="18" charset="0"/>
                  <a:cs typeface="Times New Roman" panose="02020603050405020304" pitchFamily="18" charset="0"/>
                </a:rPr>
                <a:t>24 hours</a:t>
              </a:r>
            </a:p>
          </p:txBody>
        </p:sp>
        <p:sp>
          <p:nvSpPr>
            <p:cNvPr id="1043" name="TextBox 1042">
              <a:extLst>
                <a:ext uri="{FF2B5EF4-FFF2-40B4-BE49-F238E27FC236}">
                  <a16:creationId xmlns:a16="http://schemas.microsoft.com/office/drawing/2014/main" id="{945CB765-01D1-C8AD-2FDE-4D74DA27A607}"/>
                </a:ext>
              </a:extLst>
            </p:cNvPr>
            <p:cNvSpPr txBox="1"/>
            <p:nvPr/>
          </p:nvSpPr>
          <p:spPr>
            <a:xfrm>
              <a:off x="4107918" y="21007719"/>
              <a:ext cx="1823067" cy="390765"/>
            </a:xfrm>
            <a:prstGeom prst="rect">
              <a:avLst/>
            </a:prstGeom>
            <a:noFill/>
          </p:spPr>
          <p:txBody>
            <a:bodyPr wrap="square" rtlCol="0">
              <a:spAutoFit/>
            </a:bodyPr>
            <a:lstStyle/>
            <a:p>
              <a:pPr algn="ctr"/>
              <a:r>
                <a:rPr lang="en-US" b="1" dirty="0">
                  <a:solidFill>
                    <a:srgbClr val="00B050"/>
                  </a:solidFill>
                  <a:latin typeface="Times New Roman" panose="02020603050405020304" pitchFamily="18" charset="0"/>
                  <a:cs typeface="Times New Roman" panose="02020603050405020304" pitchFamily="18" charset="0"/>
                </a:rPr>
                <a:t>24 hours</a:t>
              </a:r>
            </a:p>
          </p:txBody>
        </p:sp>
        <p:sp>
          <p:nvSpPr>
            <p:cNvPr id="1044" name="TextBox 1043">
              <a:extLst>
                <a:ext uri="{FF2B5EF4-FFF2-40B4-BE49-F238E27FC236}">
                  <a16:creationId xmlns:a16="http://schemas.microsoft.com/office/drawing/2014/main" id="{3EBAEB9A-0250-3E74-C5CA-A63419A27006}"/>
                </a:ext>
              </a:extLst>
            </p:cNvPr>
            <p:cNvSpPr txBox="1"/>
            <p:nvPr/>
          </p:nvSpPr>
          <p:spPr>
            <a:xfrm>
              <a:off x="7170824" y="20995959"/>
              <a:ext cx="1823067" cy="390765"/>
            </a:xfrm>
            <a:prstGeom prst="rect">
              <a:avLst/>
            </a:prstGeom>
            <a:noFill/>
          </p:spPr>
          <p:txBody>
            <a:bodyPr wrap="square" rtlCol="0">
              <a:spAutoFit/>
            </a:bodyPr>
            <a:lstStyle/>
            <a:p>
              <a:pPr algn="ctr"/>
              <a:r>
                <a:rPr lang="en-US" b="1" dirty="0">
                  <a:solidFill>
                    <a:srgbClr val="00B050"/>
                  </a:solidFill>
                  <a:latin typeface="Times New Roman" panose="02020603050405020304" pitchFamily="18" charset="0"/>
                  <a:cs typeface="Times New Roman" panose="02020603050405020304" pitchFamily="18" charset="0"/>
                </a:rPr>
                <a:t>24 hours</a:t>
              </a:r>
            </a:p>
          </p:txBody>
        </p:sp>
        <p:sp>
          <p:nvSpPr>
            <p:cNvPr id="1045" name="TextBox 1044">
              <a:extLst>
                <a:ext uri="{FF2B5EF4-FFF2-40B4-BE49-F238E27FC236}">
                  <a16:creationId xmlns:a16="http://schemas.microsoft.com/office/drawing/2014/main" id="{3EEDA678-3995-C7BD-DE15-122E6B1A654B}"/>
                </a:ext>
              </a:extLst>
            </p:cNvPr>
            <p:cNvSpPr txBox="1"/>
            <p:nvPr/>
          </p:nvSpPr>
          <p:spPr>
            <a:xfrm>
              <a:off x="10411443" y="21049472"/>
              <a:ext cx="1823067" cy="390765"/>
            </a:xfrm>
            <a:prstGeom prst="rect">
              <a:avLst/>
            </a:prstGeom>
            <a:noFill/>
          </p:spPr>
          <p:txBody>
            <a:bodyPr wrap="square" rtlCol="0">
              <a:spAutoFit/>
            </a:bodyPr>
            <a:lstStyle/>
            <a:p>
              <a:pPr algn="ctr"/>
              <a:r>
                <a:rPr lang="en-US" b="1" dirty="0">
                  <a:solidFill>
                    <a:srgbClr val="00B050"/>
                  </a:solidFill>
                  <a:latin typeface="Times New Roman" panose="02020603050405020304" pitchFamily="18" charset="0"/>
                  <a:cs typeface="Times New Roman" panose="02020603050405020304" pitchFamily="18" charset="0"/>
                </a:rPr>
                <a:t>24 hours</a:t>
              </a:r>
            </a:p>
          </p:txBody>
        </p:sp>
      </p:grpSp>
      <p:grpSp>
        <p:nvGrpSpPr>
          <p:cNvPr id="35" name="Group 34">
            <a:extLst>
              <a:ext uri="{FF2B5EF4-FFF2-40B4-BE49-F238E27FC236}">
                <a16:creationId xmlns:a16="http://schemas.microsoft.com/office/drawing/2014/main" id="{D324F2F0-2F5F-E0DB-DB69-4231B211C32C}"/>
              </a:ext>
            </a:extLst>
          </p:cNvPr>
          <p:cNvGrpSpPr/>
          <p:nvPr/>
        </p:nvGrpSpPr>
        <p:grpSpPr>
          <a:xfrm>
            <a:off x="257336" y="19203566"/>
            <a:ext cx="6744370" cy="7943373"/>
            <a:chOff x="257336" y="21551931"/>
            <a:chExt cx="4750476" cy="5595008"/>
          </a:xfrm>
        </p:grpSpPr>
        <p:grpSp>
          <p:nvGrpSpPr>
            <p:cNvPr id="1046" name="Group 1045">
              <a:extLst>
                <a:ext uri="{FF2B5EF4-FFF2-40B4-BE49-F238E27FC236}">
                  <a16:creationId xmlns:a16="http://schemas.microsoft.com/office/drawing/2014/main" id="{28A53D10-9CF7-5BBF-F359-0BDC3149F0BD}"/>
                </a:ext>
              </a:extLst>
            </p:cNvPr>
            <p:cNvGrpSpPr/>
            <p:nvPr/>
          </p:nvGrpSpPr>
          <p:grpSpPr>
            <a:xfrm>
              <a:off x="257336" y="21551931"/>
              <a:ext cx="4750476" cy="5595008"/>
              <a:chOff x="6955866" y="13479285"/>
              <a:chExt cx="4623163" cy="5445062"/>
            </a:xfrm>
          </p:grpSpPr>
          <p:sp>
            <p:nvSpPr>
              <p:cNvPr id="368" name="TextBox 367">
                <a:extLst>
                  <a:ext uri="{FF2B5EF4-FFF2-40B4-BE49-F238E27FC236}">
                    <a16:creationId xmlns:a16="http://schemas.microsoft.com/office/drawing/2014/main" id="{6DECD614-096E-488B-8BE0-777D5641C659}"/>
                  </a:ext>
                </a:extLst>
              </p:cNvPr>
              <p:cNvSpPr txBox="1"/>
              <p:nvPr/>
            </p:nvSpPr>
            <p:spPr>
              <a:xfrm>
                <a:off x="6971824" y="14049472"/>
                <a:ext cx="683394"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1</a:t>
                </a:r>
              </a:p>
            </p:txBody>
          </p:sp>
          <p:sp>
            <p:nvSpPr>
              <p:cNvPr id="369" name="TextBox 368">
                <a:extLst>
                  <a:ext uri="{FF2B5EF4-FFF2-40B4-BE49-F238E27FC236}">
                    <a16:creationId xmlns:a16="http://schemas.microsoft.com/office/drawing/2014/main" id="{1C9109E9-2656-4B6D-B3FC-9BF563D89277}"/>
                  </a:ext>
                </a:extLst>
              </p:cNvPr>
              <p:cNvSpPr txBox="1"/>
              <p:nvPr/>
            </p:nvSpPr>
            <p:spPr>
              <a:xfrm>
                <a:off x="6955866" y="14600177"/>
                <a:ext cx="683394"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2</a:t>
                </a:r>
              </a:p>
            </p:txBody>
          </p:sp>
          <p:sp>
            <p:nvSpPr>
              <p:cNvPr id="370" name="TextBox 369">
                <a:extLst>
                  <a:ext uri="{FF2B5EF4-FFF2-40B4-BE49-F238E27FC236}">
                    <a16:creationId xmlns:a16="http://schemas.microsoft.com/office/drawing/2014/main" id="{26A95D6F-155C-4616-9BEE-EC833B1E1B4C}"/>
                  </a:ext>
                </a:extLst>
              </p:cNvPr>
              <p:cNvSpPr txBox="1"/>
              <p:nvPr/>
            </p:nvSpPr>
            <p:spPr>
              <a:xfrm>
                <a:off x="6968026" y="15127218"/>
                <a:ext cx="683394"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3</a:t>
                </a:r>
              </a:p>
            </p:txBody>
          </p:sp>
          <p:sp>
            <p:nvSpPr>
              <p:cNvPr id="371" name="TextBox 370">
                <a:extLst>
                  <a:ext uri="{FF2B5EF4-FFF2-40B4-BE49-F238E27FC236}">
                    <a16:creationId xmlns:a16="http://schemas.microsoft.com/office/drawing/2014/main" id="{656ABFD3-AEAC-4272-AEAE-BD09489980EB}"/>
                  </a:ext>
                </a:extLst>
              </p:cNvPr>
              <p:cNvSpPr txBox="1"/>
              <p:nvPr/>
            </p:nvSpPr>
            <p:spPr>
              <a:xfrm>
                <a:off x="6983732" y="15675091"/>
                <a:ext cx="683394"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4</a:t>
                </a:r>
              </a:p>
            </p:txBody>
          </p:sp>
          <p:sp>
            <p:nvSpPr>
              <p:cNvPr id="372" name="TextBox 371">
                <a:extLst>
                  <a:ext uri="{FF2B5EF4-FFF2-40B4-BE49-F238E27FC236}">
                    <a16:creationId xmlns:a16="http://schemas.microsoft.com/office/drawing/2014/main" id="{A28603FC-2397-4A0B-B2E6-C59423331449}"/>
                  </a:ext>
                </a:extLst>
              </p:cNvPr>
              <p:cNvSpPr txBox="1"/>
              <p:nvPr/>
            </p:nvSpPr>
            <p:spPr>
              <a:xfrm>
                <a:off x="6963849" y="16189456"/>
                <a:ext cx="683394"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5</a:t>
                </a:r>
              </a:p>
            </p:txBody>
          </p:sp>
          <p:sp>
            <p:nvSpPr>
              <p:cNvPr id="373" name="TextBox 372">
                <a:extLst>
                  <a:ext uri="{FF2B5EF4-FFF2-40B4-BE49-F238E27FC236}">
                    <a16:creationId xmlns:a16="http://schemas.microsoft.com/office/drawing/2014/main" id="{1C09ABF4-0A11-4ECC-9ED3-FA4B70086013}"/>
                  </a:ext>
                </a:extLst>
              </p:cNvPr>
              <p:cNvSpPr txBox="1"/>
              <p:nvPr/>
            </p:nvSpPr>
            <p:spPr>
              <a:xfrm>
                <a:off x="6971824" y="16716632"/>
                <a:ext cx="683394"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6</a:t>
                </a:r>
              </a:p>
            </p:txBody>
          </p:sp>
          <p:sp>
            <p:nvSpPr>
              <p:cNvPr id="374" name="TextBox 373">
                <a:extLst>
                  <a:ext uri="{FF2B5EF4-FFF2-40B4-BE49-F238E27FC236}">
                    <a16:creationId xmlns:a16="http://schemas.microsoft.com/office/drawing/2014/main" id="{EF06F1CC-ABA0-4919-9EAD-96F055E10D32}"/>
                  </a:ext>
                </a:extLst>
              </p:cNvPr>
              <p:cNvSpPr txBox="1"/>
              <p:nvPr/>
            </p:nvSpPr>
            <p:spPr>
              <a:xfrm>
                <a:off x="6969005" y="17283056"/>
                <a:ext cx="683394"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7</a:t>
                </a:r>
              </a:p>
            </p:txBody>
          </p:sp>
          <p:sp>
            <p:nvSpPr>
              <p:cNvPr id="375" name="TextBox 374">
                <a:extLst>
                  <a:ext uri="{FF2B5EF4-FFF2-40B4-BE49-F238E27FC236}">
                    <a16:creationId xmlns:a16="http://schemas.microsoft.com/office/drawing/2014/main" id="{D8C60FFA-F402-4C5E-B172-D6D955ADEA0B}"/>
                  </a:ext>
                </a:extLst>
              </p:cNvPr>
              <p:cNvSpPr txBox="1"/>
              <p:nvPr/>
            </p:nvSpPr>
            <p:spPr>
              <a:xfrm>
                <a:off x="6969006" y="17793134"/>
                <a:ext cx="683394"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8</a:t>
                </a:r>
              </a:p>
            </p:txBody>
          </p:sp>
          <p:sp>
            <p:nvSpPr>
              <p:cNvPr id="376" name="TextBox 375">
                <a:extLst>
                  <a:ext uri="{FF2B5EF4-FFF2-40B4-BE49-F238E27FC236}">
                    <a16:creationId xmlns:a16="http://schemas.microsoft.com/office/drawing/2014/main" id="{23ACF521-370A-4FC2-BC44-34143772041C}"/>
                  </a:ext>
                </a:extLst>
              </p:cNvPr>
              <p:cNvSpPr txBox="1"/>
              <p:nvPr/>
            </p:nvSpPr>
            <p:spPr>
              <a:xfrm>
                <a:off x="6969005" y="18367527"/>
                <a:ext cx="786927"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9</a:t>
                </a:r>
              </a:p>
            </p:txBody>
          </p:sp>
          <p:sp>
            <p:nvSpPr>
              <p:cNvPr id="377" name="TextBox 376">
                <a:extLst>
                  <a:ext uri="{FF2B5EF4-FFF2-40B4-BE49-F238E27FC236}">
                    <a16:creationId xmlns:a16="http://schemas.microsoft.com/office/drawing/2014/main" id="{A34DF838-6BB7-4100-B43A-999F44D6FAD2}"/>
                  </a:ext>
                </a:extLst>
              </p:cNvPr>
              <p:cNvSpPr txBox="1"/>
              <p:nvPr/>
            </p:nvSpPr>
            <p:spPr>
              <a:xfrm>
                <a:off x="7574608" y="18693515"/>
                <a:ext cx="4004421" cy="230832"/>
              </a:xfrm>
              <a:prstGeom prst="rect">
                <a:avLst/>
              </a:prstGeom>
              <a:noFill/>
            </p:spPr>
            <p:txBody>
              <a:bodyPr wrap="square" rtlCol="0">
                <a:spAutoFit/>
              </a:bodyPr>
              <a:lstStyle/>
              <a:p>
                <a:r>
                  <a:rPr lang="en-US" sz="900" dirty="0">
                    <a:latin typeface="Times New Roman" panose="02020603050405020304" pitchFamily="18" charset="0"/>
                    <a:cs typeface="Times New Roman" panose="02020603050405020304" pitchFamily="18" charset="0"/>
                  </a:rPr>
                  <a:t> 0:00                    6:00                    12:00                 18:00                   24:00</a:t>
                </a:r>
              </a:p>
            </p:txBody>
          </p:sp>
          <p:cxnSp>
            <p:nvCxnSpPr>
              <p:cNvPr id="378" name="Straight Connector 377">
                <a:extLst>
                  <a:ext uri="{FF2B5EF4-FFF2-40B4-BE49-F238E27FC236}">
                    <a16:creationId xmlns:a16="http://schemas.microsoft.com/office/drawing/2014/main" id="{1537C242-D1FE-4196-8A40-27CD6EF6AA83}"/>
                  </a:ext>
                </a:extLst>
              </p:cNvPr>
              <p:cNvCxnSpPr>
                <a:cxnSpLocks/>
              </p:cNvCxnSpPr>
              <p:nvPr/>
            </p:nvCxnSpPr>
            <p:spPr>
              <a:xfrm flipH="1">
                <a:off x="8721534" y="18663444"/>
                <a:ext cx="1" cy="34329"/>
              </a:xfrm>
              <a:prstGeom prst="line">
                <a:avLst/>
              </a:prstGeom>
            </p:spPr>
            <p:style>
              <a:lnRef idx="3">
                <a:schemeClr val="dk1"/>
              </a:lnRef>
              <a:fillRef idx="0">
                <a:schemeClr val="dk1"/>
              </a:fillRef>
              <a:effectRef idx="2">
                <a:schemeClr val="dk1"/>
              </a:effectRef>
              <a:fontRef idx="minor">
                <a:schemeClr val="tx1"/>
              </a:fontRef>
            </p:style>
          </p:cxnSp>
          <p:cxnSp>
            <p:nvCxnSpPr>
              <p:cNvPr id="379" name="Straight Connector 378">
                <a:extLst>
                  <a:ext uri="{FF2B5EF4-FFF2-40B4-BE49-F238E27FC236}">
                    <a16:creationId xmlns:a16="http://schemas.microsoft.com/office/drawing/2014/main" id="{10333FF7-F482-458B-8B61-8C92D387898B}"/>
                  </a:ext>
                </a:extLst>
              </p:cNvPr>
              <p:cNvCxnSpPr>
                <a:cxnSpLocks/>
              </p:cNvCxnSpPr>
              <p:nvPr/>
            </p:nvCxnSpPr>
            <p:spPr>
              <a:xfrm flipH="1">
                <a:off x="9764737" y="18661400"/>
                <a:ext cx="1" cy="34329"/>
              </a:xfrm>
              <a:prstGeom prst="line">
                <a:avLst/>
              </a:prstGeom>
            </p:spPr>
            <p:style>
              <a:lnRef idx="3">
                <a:schemeClr val="dk1"/>
              </a:lnRef>
              <a:fillRef idx="0">
                <a:schemeClr val="dk1"/>
              </a:fillRef>
              <a:effectRef idx="2">
                <a:schemeClr val="dk1"/>
              </a:effectRef>
              <a:fontRef idx="minor">
                <a:schemeClr val="tx1"/>
              </a:fontRef>
            </p:style>
          </p:cxnSp>
          <p:cxnSp>
            <p:nvCxnSpPr>
              <p:cNvPr id="380" name="Straight Connector 379">
                <a:extLst>
                  <a:ext uri="{FF2B5EF4-FFF2-40B4-BE49-F238E27FC236}">
                    <a16:creationId xmlns:a16="http://schemas.microsoft.com/office/drawing/2014/main" id="{A6748F8E-C50F-41AA-B0F6-4DCE354B94A4}"/>
                  </a:ext>
                </a:extLst>
              </p:cNvPr>
              <p:cNvCxnSpPr>
                <a:cxnSpLocks/>
              </p:cNvCxnSpPr>
              <p:nvPr/>
            </p:nvCxnSpPr>
            <p:spPr>
              <a:xfrm flipH="1">
                <a:off x="10804941" y="18661400"/>
                <a:ext cx="1" cy="34329"/>
              </a:xfrm>
              <a:prstGeom prst="line">
                <a:avLst/>
              </a:prstGeom>
            </p:spPr>
            <p:style>
              <a:lnRef idx="3">
                <a:schemeClr val="dk1"/>
              </a:lnRef>
              <a:fillRef idx="0">
                <a:schemeClr val="dk1"/>
              </a:fillRef>
              <a:effectRef idx="2">
                <a:schemeClr val="dk1"/>
              </a:effectRef>
              <a:fontRef idx="minor">
                <a:schemeClr val="tx1"/>
              </a:fontRef>
            </p:style>
          </p:cxnSp>
          <p:cxnSp>
            <p:nvCxnSpPr>
              <p:cNvPr id="381" name="Straight Connector 380">
                <a:extLst>
                  <a:ext uri="{FF2B5EF4-FFF2-40B4-BE49-F238E27FC236}">
                    <a16:creationId xmlns:a16="http://schemas.microsoft.com/office/drawing/2014/main" id="{F95FB6E4-D090-442B-B2DD-5C2EB7F0E325}"/>
                  </a:ext>
                </a:extLst>
              </p:cNvPr>
              <p:cNvCxnSpPr>
                <a:cxnSpLocks/>
              </p:cNvCxnSpPr>
              <p:nvPr/>
            </p:nvCxnSpPr>
            <p:spPr>
              <a:xfrm flipH="1">
                <a:off x="7849634" y="18661400"/>
                <a:ext cx="1" cy="34329"/>
              </a:xfrm>
              <a:prstGeom prst="line">
                <a:avLst/>
              </a:prstGeom>
            </p:spPr>
            <p:style>
              <a:lnRef idx="3">
                <a:schemeClr val="dk1"/>
              </a:lnRef>
              <a:fillRef idx="0">
                <a:schemeClr val="dk1"/>
              </a:fillRef>
              <a:effectRef idx="2">
                <a:schemeClr val="dk1"/>
              </a:effectRef>
              <a:fontRef idx="minor">
                <a:schemeClr val="tx1"/>
              </a:fontRef>
            </p:style>
          </p:cxnSp>
          <p:pic>
            <p:nvPicPr>
              <p:cNvPr id="382" name="Picture 381" descr="A screenshot of a phone&#10;&#10;Description automatically generated">
                <a:extLst>
                  <a:ext uri="{FF2B5EF4-FFF2-40B4-BE49-F238E27FC236}">
                    <a16:creationId xmlns:a16="http://schemas.microsoft.com/office/drawing/2014/main" id="{91017C43-258B-489A-867C-B7E80F51E620}"/>
                  </a:ext>
                </a:extLst>
              </p:cNvPr>
              <p:cNvPicPr>
                <a:picLocks noChangeAspect="1"/>
              </p:cNvPicPr>
              <p:nvPr/>
            </p:nvPicPr>
            <p:blipFill rotWithShape="1">
              <a:blip r:embed="rId14">
                <a:extLst>
                  <a:ext uri="{28A0092B-C50C-407E-A947-70E740481C1C}">
                    <a14:useLocalDpi xmlns:a14="http://schemas.microsoft.com/office/drawing/2010/main" val="0"/>
                  </a:ext>
                </a:extLst>
              </a:blip>
              <a:srcRect l="12593" t="11018" r="8954" b="11785"/>
              <a:stretch/>
            </p:blipFill>
            <p:spPr>
              <a:xfrm>
                <a:off x="7655217" y="13903147"/>
                <a:ext cx="3420968" cy="4834305"/>
              </a:xfrm>
              <a:prstGeom prst="rect">
                <a:avLst/>
              </a:prstGeom>
            </p:spPr>
          </p:pic>
          <p:sp>
            <p:nvSpPr>
              <p:cNvPr id="384" name="TextBox 383">
                <a:extLst>
                  <a:ext uri="{FF2B5EF4-FFF2-40B4-BE49-F238E27FC236}">
                    <a16:creationId xmlns:a16="http://schemas.microsoft.com/office/drawing/2014/main" id="{E6E68A97-6D48-421A-8440-4CFD204BB819}"/>
                  </a:ext>
                </a:extLst>
              </p:cNvPr>
              <p:cNvSpPr txBox="1"/>
              <p:nvPr/>
            </p:nvSpPr>
            <p:spPr>
              <a:xfrm>
                <a:off x="7520375" y="13479285"/>
                <a:ext cx="3555804" cy="380293"/>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Spider Activity on a </a:t>
                </a:r>
                <a:r>
                  <a:rPr lang="en-US" b="1" dirty="0">
                    <a:solidFill>
                      <a:srgbClr val="00B050"/>
                    </a:solidFill>
                    <a:latin typeface="Times New Roman" panose="02020603050405020304" pitchFamily="18" charset="0"/>
                    <a:cs typeface="Times New Roman" panose="02020603050405020304" pitchFamily="18" charset="0"/>
                  </a:rPr>
                  <a:t>24 Hour</a:t>
                </a:r>
                <a:r>
                  <a:rPr lang="en-US" b="1" dirty="0">
                    <a:latin typeface="Times New Roman" panose="02020603050405020304" pitchFamily="18" charset="0"/>
                    <a:cs typeface="Times New Roman" panose="02020603050405020304" pitchFamily="18" charset="0"/>
                  </a:rPr>
                  <a:t> Day</a:t>
                </a:r>
              </a:p>
            </p:txBody>
          </p:sp>
        </p:grpSp>
        <p:cxnSp>
          <p:nvCxnSpPr>
            <p:cNvPr id="1048" name="Straight Connector 1047">
              <a:extLst>
                <a:ext uri="{FF2B5EF4-FFF2-40B4-BE49-F238E27FC236}">
                  <a16:creationId xmlns:a16="http://schemas.microsoft.com/office/drawing/2014/main" id="{556ABD6F-75C3-6FF0-B61D-2023E2407080}"/>
                </a:ext>
              </a:extLst>
            </p:cNvPr>
            <p:cNvCxnSpPr>
              <a:cxnSpLocks/>
            </p:cNvCxnSpPr>
            <p:nvPr/>
          </p:nvCxnSpPr>
          <p:spPr>
            <a:xfrm>
              <a:off x="1111003" y="22048262"/>
              <a:ext cx="3127971" cy="0"/>
            </a:xfrm>
            <a:prstGeom prst="line">
              <a:avLst/>
            </a:prstGeom>
            <a:ln w="57150">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1049" name="Straight Connector 1048">
              <a:extLst>
                <a:ext uri="{FF2B5EF4-FFF2-40B4-BE49-F238E27FC236}">
                  <a16:creationId xmlns:a16="http://schemas.microsoft.com/office/drawing/2014/main" id="{06085664-E8B2-938D-F997-B06C1F3B99E6}"/>
                </a:ext>
              </a:extLst>
            </p:cNvPr>
            <p:cNvCxnSpPr>
              <a:cxnSpLocks/>
            </p:cNvCxnSpPr>
            <p:nvPr/>
          </p:nvCxnSpPr>
          <p:spPr>
            <a:xfrm>
              <a:off x="1111929" y="22063068"/>
              <a:ext cx="0" cy="149503"/>
            </a:xfrm>
            <a:prstGeom prst="line">
              <a:avLst/>
            </a:prstGeom>
            <a:ln w="57150">
              <a:solidFill>
                <a:srgbClr val="00B050"/>
              </a:solidFill>
            </a:ln>
          </p:spPr>
          <p:style>
            <a:lnRef idx="2">
              <a:schemeClr val="accent6"/>
            </a:lnRef>
            <a:fillRef idx="0">
              <a:schemeClr val="accent6"/>
            </a:fillRef>
            <a:effectRef idx="1">
              <a:schemeClr val="accent6"/>
            </a:effectRef>
            <a:fontRef idx="minor">
              <a:schemeClr val="tx1"/>
            </a:fontRef>
          </p:style>
        </p:cxnSp>
        <p:cxnSp>
          <p:nvCxnSpPr>
            <p:cNvPr id="1050" name="Straight Connector 1049">
              <a:extLst>
                <a:ext uri="{FF2B5EF4-FFF2-40B4-BE49-F238E27FC236}">
                  <a16:creationId xmlns:a16="http://schemas.microsoft.com/office/drawing/2014/main" id="{24E89D2D-1D9E-98EC-11B7-B67E80BCAB30}"/>
                </a:ext>
              </a:extLst>
            </p:cNvPr>
            <p:cNvCxnSpPr>
              <a:cxnSpLocks/>
            </p:cNvCxnSpPr>
            <p:nvPr/>
          </p:nvCxnSpPr>
          <p:spPr>
            <a:xfrm>
              <a:off x="4239900" y="22048262"/>
              <a:ext cx="0" cy="149503"/>
            </a:xfrm>
            <a:prstGeom prst="line">
              <a:avLst/>
            </a:prstGeom>
            <a:ln w="57150">
              <a:solidFill>
                <a:srgbClr val="00B050"/>
              </a:solidFill>
            </a:ln>
          </p:spPr>
          <p:style>
            <a:lnRef idx="2">
              <a:schemeClr val="accent6"/>
            </a:lnRef>
            <a:fillRef idx="0">
              <a:schemeClr val="accent6"/>
            </a:fillRef>
            <a:effectRef idx="1">
              <a:schemeClr val="accent6"/>
            </a:effectRef>
            <a:fontRef idx="minor">
              <a:schemeClr val="tx1"/>
            </a:fontRef>
          </p:style>
        </p:cxnSp>
      </p:grpSp>
      <p:grpSp>
        <p:nvGrpSpPr>
          <p:cNvPr id="36" name="Group 35">
            <a:extLst>
              <a:ext uri="{FF2B5EF4-FFF2-40B4-BE49-F238E27FC236}">
                <a16:creationId xmlns:a16="http://schemas.microsoft.com/office/drawing/2014/main" id="{2848A046-D254-3E62-A68B-65DAB9B26057}"/>
              </a:ext>
            </a:extLst>
          </p:cNvPr>
          <p:cNvGrpSpPr/>
          <p:nvPr/>
        </p:nvGrpSpPr>
        <p:grpSpPr>
          <a:xfrm>
            <a:off x="6904912" y="19203565"/>
            <a:ext cx="6751019" cy="7971690"/>
            <a:chOff x="7307083" y="21566252"/>
            <a:chExt cx="5037959" cy="5528562"/>
          </a:xfrm>
        </p:grpSpPr>
        <p:grpSp>
          <p:nvGrpSpPr>
            <p:cNvPr id="349" name="Group 348">
              <a:extLst>
                <a:ext uri="{FF2B5EF4-FFF2-40B4-BE49-F238E27FC236}">
                  <a16:creationId xmlns:a16="http://schemas.microsoft.com/office/drawing/2014/main" id="{6AB3B3B2-78CB-4AD1-8F00-2380027C67A0}"/>
                </a:ext>
              </a:extLst>
            </p:cNvPr>
            <p:cNvGrpSpPr/>
            <p:nvPr/>
          </p:nvGrpSpPr>
          <p:grpSpPr>
            <a:xfrm>
              <a:off x="7307083" y="21785250"/>
              <a:ext cx="4624164" cy="5101045"/>
              <a:chOff x="7614205" y="1289687"/>
              <a:chExt cx="4611795" cy="5290452"/>
            </a:xfrm>
          </p:grpSpPr>
          <p:pic>
            <p:nvPicPr>
              <p:cNvPr id="351" name="Picture 350" descr="A screenshot of a cell phone&#10;&#10;Description automatically generated">
                <a:extLst>
                  <a:ext uri="{FF2B5EF4-FFF2-40B4-BE49-F238E27FC236}">
                    <a16:creationId xmlns:a16="http://schemas.microsoft.com/office/drawing/2014/main" id="{13B8AFA4-A88A-4B4B-9066-59AD0C11D4A5}"/>
                  </a:ext>
                </a:extLst>
              </p:cNvPr>
              <p:cNvPicPr>
                <a:picLocks noChangeAspect="1"/>
              </p:cNvPicPr>
              <p:nvPr/>
            </p:nvPicPr>
            <p:blipFill rotWithShape="1">
              <a:blip r:embed="rId15">
                <a:extLst>
                  <a:ext uri="{28A0092B-C50C-407E-A947-70E740481C1C}">
                    <a14:useLocalDpi xmlns:a14="http://schemas.microsoft.com/office/drawing/2010/main" val="0"/>
                  </a:ext>
                </a:extLst>
              </a:blip>
              <a:srcRect l="9500" t="7413" r="-864" b="12495"/>
              <a:stretch/>
            </p:blipFill>
            <p:spPr>
              <a:xfrm>
                <a:off x="8230004" y="1289687"/>
                <a:ext cx="3995996" cy="5254505"/>
              </a:xfrm>
              <a:prstGeom prst="rect">
                <a:avLst/>
              </a:prstGeom>
            </p:spPr>
          </p:pic>
          <p:sp>
            <p:nvSpPr>
              <p:cNvPr id="352" name="TextBox 351">
                <a:extLst>
                  <a:ext uri="{FF2B5EF4-FFF2-40B4-BE49-F238E27FC236}">
                    <a16:creationId xmlns:a16="http://schemas.microsoft.com/office/drawing/2014/main" id="{91477DC4-161A-440A-8622-00A1AF92EE41}"/>
                  </a:ext>
                </a:extLst>
              </p:cNvPr>
              <p:cNvSpPr txBox="1"/>
              <p:nvPr/>
            </p:nvSpPr>
            <p:spPr>
              <a:xfrm>
                <a:off x="7616485" y="1758496"/>
                <a:ext cx="701286" cy="27059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1</a:t>
                </a:r>
              </a:p>
            </p:txBody>
          </p:sp>
          <p:sp>
            <p:nvSpPr>
              <p:cNvPr id="353" name="TextBox 352">
                <a:extLst>
                  <a:ext uri="{FF2B5EF4-FFF2-40B4-BE49-F238E27FC236}">
                    <a16:creationId xmlns:a16="http://schemas.microsoft.com/office/drawing/2014/main" id="{2B54D0EC-ED0D-45DD-826A-2048B4910F4D}"/>
                  </a:ext>
                </a:extLst>
              </p:cNvPr>
              <p:cNvSpPr txBox="1"/>
              <p:nvPr/>
            </p:nvSpPr>
            <p:spPr>
              <a:xfrm>
                <a:off x="7614205" y="2328614"/>
                <a:ext cx="701286" cy="27059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2</a:t>
                </a:r>
              </a:p>
            </p:txBody>
          </p:sp>
          <p:sp>
            <p:nvSpPr>
              <p:cNvPr id="354" name="TextBox 353">
                <a:extLst>
                  <a:ext uri="{FF2B5EF4-FFF2-40B4-BE49-F238E27FC236}">
                    <a16:creationId xmlns:a16="http://schemas.microsoft.com/office/drawing/2014/main" id="{769AE3DB-D335-4057-9110-7FE71B3C1808}"/>
                  </a:ext>
                </a:extLst>
              </p:cNvPr>
              <p:cNvSpPr txBox="1"/>
              <p:nvPr/>
            </p:nvSpPr>
            <p:spPr>
              <a:xfrm>
                <a:off x="7614205" y="2847140"/>
                <a:ext cx="701286" cy="27059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3</a:t>
                </a:r>
              </a:p>
            </p:txBody>
          </p:sp>
          <p:sp>
            <p:nvSpPr>
              <p:cNvPr id="355" name="TextBox 354">
                <a:extLst>
                  <a:ext uri="{FF2B5EF4-FFF2-40B4-BE49-F238E27FC236}">
                    <a16:creationId xmlns:a16="http://schemas.microsoft.com/office/drawing/2014/main" id="{61D2735A-BE28-457B-A10B-B571171A1605}"/>
                  </a:ext>
                </a:extLst>
              </p:cNvPr>
              <p:cNvSpPr txBox="1"/>
              <p:nvPr/>
            </p:nvSpPr>
            <p:spPr>
              <a:xfrm>
                <a:off x="7614205" y="3372794"/>
                <a:ext cx="701286" cy="27059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4</a:t>
                </a:r>
              </a:p>
            </p:txBody>
          </p:sp>
          <p:sp>
            <p:nvSpPr>
              <p:cNvPr id="356" name="TextBox 355">
                <a:extLst>
                  <a:ext uri="{FF2B5EF4-FFF2-40B4-BE49-F238E27FC236}">
                    <a16:creationId xmlns:a16="http://schemas.microsoft.com/office/drawing/2014/main" id="{429848CE-1611-436F-B053-BFA068B1A709}"/>
                  </a:ext>
                </a:extLst>
              </p:cNvPr>
              <p:cNvSpPr txBox="1"/>
              <p:nvPr/>
            </p:nvSpPr>
            <p:spPr>
              <a:xfrm>
                <a:off x="7614205" y="3975749"/>
                <a:ext cx="701286" cy="27059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5</a:t>
                </a:r>
              </a:p>
            </p:txBody>
          </p:sp>
          <p:sp>
            <p:nvSpPr>
              <p:cNvPr id="357" name="TextBox 356">
                <a:extLst>
                  <a:ext uri="{FF2B5EF4-FFF2-40B4-BE49-F238E27FC236}">
                    <a16:creationId xmlns:a16="http://schemas.microsoft.com/office/drawing/2014/main" id="{66DBFF6F-CF33-47B9-A0C0-A3996F246FFE}"/>
                  </a:ext>
                </a:extLst>
              </p:cNvPr>
              <p:cNvSpPr txBox="1"/>
              <p:nvPr/>
            </p:nvSpPr>
            <p:spPr>
              <a:xfrm>
                <a:off x="7614205" y="4484304"/>
                <a:ext cx="701286" cy="27059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6</a:t>
                </a:r>
              </a:p>
            </p:txBody>
          </p:sp>
          <p:sp>
            <p:nvSpPr>
              <p:cNvPr id="358" name="TextBox 357">
                <a:extLst>
                  <a:ext uri="{FF2B5EF4-FFF2-40B4-BE49-F238E27FC236}">
                    <a16:creationId xmlns:a16="http://schemas.microsoft.com/office/drawing/2014/main" id="{497B709A-C4C1-43CA-B38A-97C534CAB203}"/>
                  </a:ext>
                </a:extLst>
              </p:cNvPr>
              <p:cNvSpPr txBox="1"/>
              <p:nvPr/>
            </p:nvSpPr>
            <p:spPr>
              <a:xfrm>
                <a:off x="7614205" y="5025979"/>
                <a:ext cx="701286" cy="27059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7</a:t>
                </a:r>
              </a:p>
            </p:txBody>
          </p:sp>
          <p:sp>
            <p:nvSpPr>
              <p:cNvPr id="359" name="TextBox 358">
                <a:extLst>
                  <a:ext uri="{FF2B5EF4-FFF2-40B4-BE49-F238E27FC236}">
                    <a16:creationId xmlns:a16="http://schemas.microsoft.com/office/drawing/2014/main" id="{1AA93127-CF3F-4CAB-B725-C7FBD460AF80}"/>
                  </a:ext>
                </a:extLst>
              </p:cNvPr>
              <p:cNvSpPr txBox="1"/>
              <p:nvPr/>
            </p:nvSpPr>
            <p:spPr>
              <a:xfrm>
                <a:off x="7614205" y="5607041"/>
                <a:ext cx="701286" cy="27059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8</a:t>
                </a:r>
              </a:p>
            </p:txBody>
          </p:sp>
          <p:sp>
            <p:nvSpPr>
              <p:cNvPr id="360" name="TextBox 359">
                <a:extLst>
                  <a:ext uri="{FF2B5EF4-FFF2-40B4-BE49-F238E27FC236}">
                    <a16:creationId xmlns:a16="http://schemas.microsoft.com/office/drawing/2014/main" id="{C878EBC4-0C15-44EB-BF78-7BE5DA0849C8}"/>
                  </a:ext>
                </a:extLst>
              </p:cNvPr>
              <p:cNvSpPr txBox="1"/>
              <p:nvPr/>
            </p:nvSpPr>
            <p:spPr>
              <a:xfrm>
                <a:off x="7614205" y="6174393"/>
                <a:ext cx="807529" cy="27059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Day 9</a:t>
                </a:r>
              </a:p>
            </p:txBody>
          </p:sp>
          <p:cxnSp>
            <p:nvCxnSpPr>
              <p:cNvPr id="362" name="Straight Connector 361">
                <a:extLst>
                  <a:ext uri="{FF2B5EF4-FFF2-40B4-BE49-F238E27FC236}">
                    <a16:creationId xmlns:a16="http://schemas.microsoft.com/office/drawing/2014/main" id="{1D9B718E-B60C-4452-B43A-49ECF0A89D9C}"/>
                  </a:ext>
                </a:extLst>
              </p:cNvPr>
              <p:cNvCxnSpPr>
                <a:cxnSpLocks/>
              </p:cNvCxnSpPr>
              <p:nvPr/>
            </p:nvCxnSpPr>
            <p:spPr>
              <a:xfrm>
                <a:off x="9165520" y="6540805"/>
                <a:ext cx="0" cy="35777"/>
              </a:xfrm>
              <a:prstGeom prst="line">
                <a:avLst/>
              </a:prstGeom>
            </p:spPr>
            <p:style>
              <a:lnRef idx="3">
                <a:schemeClr val="dk1"/>
              </a:lnRef>
              <a:fillRef idx="0">
                <a:schemeClr val="dk1"/>
              </a:fillRef>
              <a:effectRef idx="2">
                <a:schemeClr val="dk1"/>
              </a:effectRef>
              <a:fontRef idx="minor">
                <a:schemeClr val="tx1"/>
              </a:fontRef>
            </p:style>
          </p:cxnSp>
          <p:cxnSp>
            <p:nvCxnSpPr>
              <p:cNvPr id="363" name="Straight Connector 362">
                <a:extLst>
                  <a:ext uri="{FF2B5EF4-FFF2-40B4-BE49-F238E27FC236}">
                    <a16:creationId xmlns:a16="http://schemas.microsoft.com/office/drawing/2014/main" id="{21D2E3B9-640F-4B1E-A068-73E2A86379CC}"/>
                  </a:ext>
                </a:extLst>
              </p:cNvPr>
              <p:cNvCxnSpPr>
                <a:cxnSpLocks/>
              </p:cNvCxnSpPr>
              <p:nvPr/>
            </p:nvCxnSpPr>
            <p:spPr>
              <a:xfrm>
                <a:off x="10009518" y="6539078"/>
                <a:ext cx="0" cy="35777"/>
              </a:xfrm>
              <a:prstGeom prst="line">
                <a:avLst/>
              </a:prstGeom>
            </p:spPr>
            <p:style>
              <a:lnRef idx="3">
                <a:schemeClr val="dk1"/>
              </a:lnRef>
              <a:fillRef idx="0">
                <a:schemeClr val="dk1"/>
              </a:fillRef>
              <a:effectRef idx="2">
                <a:schemeClr val="dk1"/>
              </a:effectRef>
              <a:fontRef idx="minor">
                <a:schemeClr val="tx1"/>
              </a:fontRef>
            </p:style>
          </p:cxnSp>
          <p:cxnSp>
            <p:nvCxnSpPr>
              <p:cNvPr id="364" name="Straight Connector 363">
                <a:extLst>
                  <a:ext uri="{FF2B5EF4-FFF2-40B4-BE49-F238E27FC236}">
                    <a16:creationId xmlns:a16="http://schemas.microsoft.com/office/drawing/2014/main" id="{F196846B-56A8-4473-B9EE-6E77F4200D5D}"/>
                  </a:ext>
                </a:extLst>
              </p:cNvPr>
              <p:cNvCxnSpPr>
                <a:cxnSpLocks/>
              </p:cNvCxnSpPr>
              <p:nvPr/>
            </p:nvCxnSpPr>
            <p:spPr>
              <a:xfrm>
                <a:off x="10851089" y="6539078"/>
                <a:ext cx="0" cy="35777"/>
              </a:xfrm>
              <a:prstGeom prst="line">
                <a:avLst/>
              </a:prstGeom>
            </p:spPr>
            <p:style>
              <a:lnRef idx="3">
                <a:schemeClr val="dk1"/>
              </a:lnRef>
              <a:fillRef idx="0">
                <a:schemeClr val="dk1"/>
              </a:fillRef>
              <a:effectRef idx="2">
                <a:schemeClr val="dk1"/>
              </a:effectRef>
              <a:fontRef idx="minor">
                <a:schemeClr val="tx1"/>
              </a:fontRef>
            </p:style>
          </p:cxnSp>
          <p:cxnSp>
            <p:nvCxnSpPr>
              <p:cNvPr id="365" name="Straight Connector 364">
                <a:extLst>
                  <a:ext uri="{FF2B5EF4-FFF2-40B4-BE49-F238E27FC236}">
                    <a16:creationId xmlns:a16="http://schemas.microsoft.com/office/drawing/2014/main" id="{04601DA8-94A6-44C4-B46D-3AA2614D5626}"/>
                  </a:ext>
                </a:extLst>
              </p:cNvPr>
              <p:cNvCxnSpPr>
                <a:cxnSpLocks/>
              </p:cNvCxnSpPr>
              <p:nvPr/>
            </p:nvCxnSpPr>
            <p:spPr>
              <a:xfrm>
                <a:off x="11668392" y="6544362"/>
                <a:ext cx="0" cy="35777"/>
              </a:xfrm>
              <a:prstGeom prst="line">
                <a:avLst/>
              </a:prstGeom>
            </p:spPr>
            <p:style>
              <a:lnRef idx="3">
                <a:schemeClr val="dk1"/>
              </a:lnRef>
              <a:fillRef idx="0">
                <a:schemeClr val="dk1"/>
              </a:fillRef>
              <a:effectRef idx="2">
                <a:schemeClr val="dk1"/>
              </a:effectRef>
              <a:fontRef idx="minor">
                <a:schemeClr val="tx1"/>
              </a:fontRef>
            </p:style>
          </p:cxnSp>
          <p:cxnSp>
            <p:nvCxnSpPr>
              <p:cNvPr id="366" name="Straight Connector 365">
                <a:extLst>
                  <a:ext uri="{FF2B5EF4-FFF2-40B4-BE49-F238E27FC236}">
                    <a16:creationId xmlns:a16="http://schemas.microsoft.com/office/drawing/2014/main" id="{7C86586D-DACE-40E3-89DE-A9EBE18C0E26}"/>
                  </a:ext>
                </a:extLst>
              </p:cNvPr>
              <p:cNvCxnSpPr>
                <a:cxnSpLocks/>
              </p:cNvCxnSpPr>
              <p:nvPr/>
            </p:nvCxnSpPr>
            <p:spPr>
              <a:xfrm>
                <a:off x="8460114" y="6539078"/>
                <a:ext cx="0" cy="35777"/>
              </a:xfrm>
              <a:prstGeom prst="line">
                <a:avLst/>
              </a:prstGeom>
            </p:spPr>
            <p:style>
              <a:lnRef idx="3">
                <a:schemeClr val="dk1"/>
              </a:lnRef>
              <a:fillRef idx="0">
                <a:schemeClr val="dk1"/>
              </a:fillRef>
              <a:effectRef idx="2">
                <a:schemeClr val="dk1"/>
              </a:effectRef>
              <a:fontRef idx="minor">
                <a:schemeClr val="tx1"/>
              </a:fontRef>
            </p:style>
          </p:cxnSp>
        </p:grpSp>
        <p:sp>
          <p:nvSpPr>
            <p:cNvPr id="385" name="TextBox 384">
              <a:extLst>
                <a:ext uri="{FF2B5EF4-FFF2-40B4-BE49-F238E27FC236}">
                  <a16:creationId xmlns:a16="http://schemas.microsoft.com/office/drawing/2014/main" id="{CEA18424-8547-4867-8423-442F831FB47E}"/>
                </a:ext>
              </a:extLst>
            </p:cNvPr>
            <p:cNvSpPr txBox="1"/>
            <p:nvPr/>
          </p:nvSpPr>
          <p:spPr>
            <a:xfrm>
              <a:off x="8234806" y="21566252"/>
              <a:ext cx="4110236" cy="379503"/>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Spider Activity on a </a:t>
              </a:r>
              <a:r>
                <a:rPr lang="en-US" b="1" dirty="0">
                  <a:solidFill>
                    <a:srgbClr val="FF0000"/>
                  </a:solidFill>
                  <a:latin typeface="Times New Roman" panose="02020603050405020304" pitchFamily="18" charset="0"/>
                  <a:cs typeface="Times New Roman" panose="02020603050405020304" pitchFamily="18" charset="0"/>
                </a:rPr>
                <a:t>22.2 Hour</a:t>
              </a:r>
              <a:r>
                <a:rPr lang="en-US" b="1" dirty="0">
                  <a:latin typeface="Times New Roman" panose="02020603050405020304" pitchFamily="18" charset="0"/>
                  <a:cs typeface="Times New Roman" panose="02020603050405020304" pitchFamily="18" charset="0"/>
                </a:rPr>
                <a:t> “Day”</a:t>
              </a:r>
            </a:p>
          </p:txBody>
        </p:sp>
        <p:cxnSp>
          <p:nvCxnSpPr>
            <p:cNvPr id="1052" name="Straight Connector 1051">
              <a:extLst>
                <a:ext uri="{FF2B5EF4-FFF2-40B4-BE49-F238E27FC236}">
                  <a16:creationId xmlns:a16="http://schemas.microsoft.com/office/drawing/2014/main" id="{1D75334A-2538-A6A9-1EEC-AB5309F3BB8F}"/>
                </a:ext>
              </a:extLst>
            </p:cNvPr>
            <p:cNvCxnSpPr>
              <a:cxnSpLocks/>
            </p:cNvCxnSpPr>
            <p:nvPr/>
          </p:nvCxnSpPr>
          <p:spPr>
            <a:xfrm>
              <a:off x="8155261" y="22088729"/>
              <a:ext cx="3167715" cy="0"/>
            </a:xfrm>
            <a:prstGeom prst="line">
              <a:avLst/>
            </a:prstGeom>
            <a:ln w="57150">
              <a:solidFill>
                <a:srgbClr val="FF0000"/>
              </a:solidFill>
            </a:ln>
          </p:spPr>
          <p:style>
            <a:lnRef idx="3">
              <a:schemeClr val="dk1"/>
            </a:lnRef>
            <a:fillRef idx="0">
              <a:schemeClr val="dk1"/>
            </a:fillRef>
            <a:effectRef idx="2">
              <a:schemeClr val="dk1"/>
            </a:effectRef>
            <a:fontRef idx="minor">
              <a:schemeClr val="tx1"/>
            </a:fontRef>
          </p:style>
        </p:cxnSp>
        <p:cxnSp>
          <p:nvCxnSpPr>
            <p:cNvPr id="1054" name="Straight Connector 1053">
              <a:extLst>
                <a:ext uri="{FF2B5EF4-FFF2-40B4-BE49-F238E27FC236}">
                  <a16:creationId xmlns:a16="http://schemas.microsoft.com/office/drawing/2014/main" id="{2BEE5B08-437F-2F74-655D-54A4AA799802}"/>
                </a:ext>
              </a:extLst>
            </p:cNvPr>
            <p:cNvCxnSpPr>
              <a:cxnSpLocks/>
            </p:cNvCxnSpPr>
            <p:nvPr/>
          </p:nvCxnSpPr>
          <p:spPr>
            <a:xfrm flipV="1">
              <a:off x="11322976" y="22088729"/>
              <a:ext cx="0" cy="148546"/>
            </a:xfrm>
            <a:prstGeom prst="line">
              <a:avLst/>
            </a:prstGeom>
            <a:ln w="57150">
              <a:solidFill>
                <a:srgbClr val="FF0000"/>
              </a:solidFill>
            </a:ln>
          </p:spPr>
          <p:style>
            <a:lnRef idx="3">
              <a:schemeClr val="dk1"/>
            </a:lnRef>
            <a:fillRef idx="0">
              <a:schemeClr val="dk1"/>
            </a:fillRef>
            <a:effectRef idx="2">
              <a:schemeClr val="dk1"/>
            </a:effectRef>
            <a:fontRef idx="minor">
              <a:schemeClr val="tx1"/>
            </a:fontRef>
          </p:style>
        </p:cxnSp>
        <p:cxnSp>
          <p:nvCxnSpPr>
            <p:cNvPr id="1055" name="Straight Connector 1054">
              <a:extLst>
                <a:ext uri="{FF2B5EF4-FFF2-40B4-BE49-F238E27FC236}">
                  <a16:creationId xmlns:a16="http://schemas.microsoft.com/office/drawing/2014/main" id="{6A768894-32C7-0A41-74BB-F17AF88F0724}"/>
                </a:ext>
              </a:extLst>
            </p:cNvPr>
            <p:cNvCxnSpPr>
              <a:cxnSpLocks/>
            </p:cNvCxnSpPr>
            <p:nvPr/>
          </p:nvCxnSpPr>
          <p:spPr>
            <a:xfrm flipV="1">
              <a:off x="8155261" y="22088729"/>
              <a:ext cx="0" cy="136545"/>
            </a:xfrm>
            <a:prstGeom prst="line">
              <a:avLst/>
            </a:prstGeom>
            <a:ln w="57150">
              <a:solidFill>
                <a:srgbClr val="FF0000"/>
              </a:solidFill>
            </a:ln>
          </p:spPr>
          <p:style>
            <a:lnRef idx="3">
              <a:schemeClr val="dk1"/>
            </a:lnRef>
            <a:fillRef idx="0">
              <a:schemeClr val="dk1"/>
            </a:fillRef>
            <a:effectRef idx="2">
              <a:schemeClr val="dk1"/>
            </a:effectRef>
            <a:fontRef idx="minor">
              <a:schemeClr val="tx1"/>
            </a:fontRef>
          </p:style>
        </p:cxnSp>
        <p:sp>
          <p:nvSpPr>
            <p:cNvPr id="123" name="TextBox 122">
              <a:extLst>
                <a:ext uri="{FF2B5EF4-FFF2-40B4-BE49-F238E27FC236}">
                  <a16:creationId xmlns:a16="http://schemas.microsoft.com/office/drawing/2014/main" id="{763777D4-8741-E137-204F-34E75A49FD6C}"/>
                </a:ext>
              </a:extLst>
            </p:cNvPr>
            <p:cNvSpPr txBox="1"/>
            <p:nvPr/>
          </p:nvSpPr>
          <p:spPr>
            <a:xfrm>
              <a:off x="7924533" y="26857625"/>
              <a:ext cx="4114695" cy="237189"/>
            </a:xfrm>
            <a:prstGeom prst="rect">
              <a:avLst/>
            </a:prstGeom>
            <a:noFill/>
          </p:spPr>
          <p:txBody>
            <a:bodyPr wrap="square" rtlCol="0">
              <a:spAutoFit/>
            </a:bodyPr>
            <a:lstStyle/>
            <a:p>
              <a:r>
                <a:rPr lang="en-US" sz="900" dirty="0">
                  <a:latin typeface="Times New Roman" panose="02020603050405020304" pitchFamily="18" charset="0"/>
                  <a:cs typeface="Times New Roman" panose="02020603050405020304" pitchFamily="18" charset="0"/>
                </a:rPr>
                <a:t> “0:00”            “6:00”                “12:00”            “18:00”           “24:00”</a:t>
              </a:r>
            </a:p>
          </p:txBody>
        </p:sp>
      </p:grpSp>
      <p:pic>
        <p:nvPicPr>
          <p:cNvPr id="75" name="Picture 10" descr="Washington and Lee University - Wikipedia">
            <a:extLst>
              <a:ext uri="{FF2B5EF4-FFF2-40B4-BE49-F238E27FC236}">
                <a16:creationId xmlns:a16="http://schemas.microsoft.com/office/drawing/2014/main" id="{20ED5FBC-5F43-49A3-D00E-66E3A2959C8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93822" y="141486"/>
            <a:ext cx="1029639" cy="145703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2" descr="East Tennessee State University - Wikipedia">
            <a:extLst>
              <a:ext uri="{FF2B5EF4-FFF2-40B4-BE49-F238E27FC236}">
                <a16:creationId xmlns:a16="http://schemas.microsoft.com/office/drawing/2014/main" id="{E64EED78-1DB4-AEB9-489C-A4D6D134878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46171" y="200366"/>
            <a:ext cx="1029639" cy="1364272"/>
          </a:xfrm>
          <a:prstGeom prst="rect">
            <a:avLst/>
          </a:prstGeom>
          <a:noFill/>
          <a:extLst>
            <a:ext uri="{909E8E84-426E-40DD-AFC4-6F175D3DCCD1}">
              <a14:hiddenFill xmlns:a14="http://schemas.microsoft.com/office/drawing/2010/main">
                <a:solidFill>
                  <a:srgbClr val="FFFFFF"/>
                </a:solidFill>
              </a14:hiddenFill>
            </a:ext>
          </a:extLst>
        </p:spPr>
      </p:pic>
      <p:sp>
        <p:nvSpPr>
          <p:cNvPr id="179" name="Rectangle 178">
            <a:extLst>
              <a:ext uri="{FF2B5EF4-FFF2-40B4-BE49-F238E27FC236}">
                <a16:creationId xmlns:a16="http://schemas.microsoft.com/office/drawing/2014/main" id="{68B731BC-7B5F-419F-8021-853CAB604615}"/>
              </a:ext>
            </a:extLst>
          </p:cNvPr>
          <p:cNvSpPr/>
          <p:nvPr/>
        </p:nvSpPr>
        <p:spPr>
          <a:xfrm>
            <a:off x="25726672" y="25723187"/>
            <a:ext cx="12495289" cy="1607459"/>
          </a:xfrm>
          <a:prstGeom prst="rect">
            <a:avLst/>
          </a:prstGeom>
          <a:solidFill>
            <a:schemeClr val="bg1"/>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6103F137-7C7F-4E30-85B1-A3CA649CFB7B}"/>
              </a:ext>
            </a:extLst>
          </p:cNvPr>
          <p:cNvSpPr txBox="1"/>
          <p:nvPr/>
        </p:nvSpPr>
        <p:spPr>
          <a:xfrm>
            <a:off x="25726672" y="25747570"/>
            <a:ext cx="12011220"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Works Cited:</a:t>
            </a:r>
          </a:p>
          <a:p>
            <a:r>
              <a:rPr lang="en-US" dirty="0">
                <a:latin typeface="Times New Roman" panose="02020603050405020304" pitchFamily="18" charset="0"/>
                <a:cs typeface="Times New Roman" panose="02020603050405020304" pitchFamily="18" charset="0"/>
              </a:rPr>
              <a:t>LOCOMOTOR AS CIRC RHYTHM</a:t>
            </a:r>
          </a:p>
          <a:p>
            <a:r>
              <a:rPr lang="en-US" dirty="0">
                <a:latin typeface="Times New Roman" panose="02020603050405020304" pitchFamily="18" charset="0"/>
                <a:cs typeface="Times New Roman" panose="02020603050405020304" pitchFamily="18" charset="0"/>
              </a:rPr>
              <a:t>SPIDER BEHAVIOR</a:t>
            </a:r>
          </a:p>
          <a:p>
            <a:r>
              <a:rPr lang="en-US" dirty="0">
                <a:latin typeface="Times New Roman" panose="02020603050405020304" pitchFamily="18" charset="0"/>
                <a:cs typeface="Times New Roman" panose="02020603050405020304" pitchFamily="18" charset="0"/>
              </a:rPr>
              <a:t>[1]: </a:t>
            </a:r>
            <a:r>
              <a:rPr lang="en-US" b="0" i="0" dirty="0">
                <a:solidFill>
                  <a:srgbClr val="212121"/>
                </a:solidFill>
                <a:effectLst/>
                <a:latin typeface="BlinkMacSystemFont"/>
              </a:rPr>
              <a:t>Ueda, H. R., Hagiwara, M., &amp; Kitano, H. (2001). Robust oscillations within the interlocked feedback model of Drosophila circadian rhythm. </a:t>
            </a:r>
            <a:r>
              <a:rPr lang="en-US" b="0" i="1" dirty="0">
                <a:solidFill>
                  <a:srgbClr val="212121"/>
                </a:solidFill>
                <a:effectLst/>
                <a:latin typeface="BlinkMacSystemFont"/>
              </a:rPr>
              <a:t>Journal of theoretical biology</a:t>
            </a:r>
            <a:r>
              <a:rPr lang="en-US" b="0" i="0" dirty="0">
                <a:solidFill>
                  <a:srgbClr val="212121"/>
                </a:solidFill>
                <a:effectLst/>
                <a:latin typeface="BlinkMacSystemFont"/>
              </a:rPr>
              <a:t>, </a:t>
            </a:r>
            <a:r>
              <a:rPr lang="en-US" b="0" i="1" dirty="0">
                <a:solidFill>
                  <a:srgbClr val="212121"/>
                </a:solidFill>
                <a:effectLst/>
                <a:latin typeface="BlinkMacSystemFont"/>
              </a:rPr>
              <a:t>210</a:t>
            </a:r>
            <a:r>
              <a:rPr lang="en-US" b="0" i="0" dirty="0">
                <a:solidFill>
                  <a:srgbClr val="212121"/>
                </a:solidFill>
                <a:effectLst/>
                <a:latin typeface="BlinkMacSystemFont"/>
              </a:rPr>
              <a:t>(4), 401–406. https://doi.org/10.1006/jtbi.2000.2226</a:t>
            </a:r>
            <a:endParaRPr lang="en-US" dirty="0">
              <a:latin typeface="Times New Roman" panose="02020603050405020304" pitchFamily="18" charset="0"/>
              <a:cs typeface="Times New Roman" panose="02020603050405020304" pitchFamily="18" charset="0"/>
            </a:endParaRPr>
          </a:p>
        </p:txBody>
      </p:sp>
      <p:graphicFrame>
        <p:nvGraphicFramePr>
          <p:cNvPr id="2" name="Table 61">
            <a:extLst>
              <a:ext uri="{FF2B5EF4-FFF2-40B4-BE49-F238E27FC236}">
                <a16:creationId xmlns:a16="http://schemas.microsoft.com/office/drawing/2014/main" id="{47B3B3F8-8C2B-E994-752A-D3ACFCB39C2F}"/>
              </a:ext>
            </a:extLst>
          </p:cNvPr>
          <p:cNvGraphicFramePr>
            <a:graphicFrameLocks noGrp="1"/>
          </p:cNvGraphicFramePr>
          <p:nvPr>
            <p:extLst>
              <p:ext uri="{D42A27DB-BD31-4B8C-83A1-F6EECF244321}">
                <p14:modId xmlns:p14="http://schemas.microsoft.com/office/powerpoint/2010/main" val="2583362457"/>
              </p:ext>
            </p:extLst>
          </p:nvPr>
        </p:nvGraphicFramePr>
        <p:xfrm>
          <a:off x="961677" y="6145374"/>
          <a:ext cx="11139209" cy="8496958"/>
        </p:xfrm>
        <a:graphic>
          <a:graphicData uri="http://schemas.openxmlformats.org/drawingml/2006/table">
            <a:tbl>
              <a:tblPr firstRow="1" bandRow="1">
                <a:tableStyleId>{5C22544A-7EE6-4342-B048-85BDC9FD1C3A}</a:tableStyleId>
              </a:tblPr>
              <a:tblGrid>
                <a:gridCol w="5056505">
                  <a:extLst>
                    <a:ext uri="{9D8B030D-6E8A-4147-A177-3AD203B41FA5}">
                      <a16:colId xmlns:a16="http://schemas.microsoft.com/office/drawing/2014/main" val="3599419847"/>
                    </a:ext>
                  </a:extLst>
                </a:gridCol>
                <a:gridCol w="6082704">
                  <a:extLst>
                    <a:ext uri="{9D8B030D-6E8A-4147-A177-3AD203B41FA5}">
                      <a16:colId xmlns:a16="http://schemas.microsoft.com/office/drawing/2014/main" val="615046477"/>
                    </a:ext>
                  </a:extLst>
                </a:gridCol>
              </a:tblGrid>
              <a:tr h="773144">
                <a:tc>
                  <a:txBody>
                    <a:bodyPr/>
                    <a:lstStyle/>
                    <a:p>
                      <a:pPr marL="0" marR="0" lvl="0" indent="0" algn="ctr" defTabSz="3657600" rtl="0" eaLnBrk="1" fontAlgn="auto" latinLnBrk="0" hangingPunct="1">
                        <a:lnSpc>
                          <a:spcPct val="100000"/>
                        </a:lnSpc>
                        <a:spcBef>
                          <a:spcPts val="0"/>
                        </a:spcBef>
                        <a:spcAft>
                          <a:spcPts val="0"/>
                        </a:spcAft>
                        <a:buClrTx/>
                        <a:buSzTx/>
                        <a:buFontTx/>
                        <a:buNone/>
                        <a:tabLst/>
                        <a:defRPr/>
                      </a:pPr>
                      <a:r>
                        <a:rPr lang="en-US" sz="4400" b="1" i="1" dirty="0" err="1">
                          <a:solidFill>
                            <a:schemeClr val="tx1"/>
                          </a:solidFill>
                          <a:latin typeface="Times New Roman" panose="02020603050405020304" pitchFamily="18" charset="0"/>
                          <a:cs typeface="Times New Roman" panose="02020603050405020304" pitchFamily="18" charset="0"/>
                        </a:rPr>
                        <a:t>Metazygia</a:t>
                      </a:r>
                      <a:r>
                        <a:rPr lang="en-US" sz="4400" b="1" i="1" dirty="0">
                          <a:solidFill>
                            <a:schemeClr val="tx1"/>
                          </a:solidFill>
                          <a:latin typeface="Times New Roman" panose="02020603050405020304" pitchFamily="18" charset="0"/>
                          <a:cs typeface="Times New Roman" panose="02020603050405020304" pitchFamily="18" charset="0"/>
                        </a:rPr>
                        <a:t> </a:t>
                      </a:r>
                      <a:r>
                        <a:rPr lang="en-US" sz="4400" b="1" i="1" dirty="0" err="1">
                          <a:solidFill>
                            <a:schemeClr val="tx1"/>
                          </a:solidFill>
                          <a:latin typeface="Times New Roman" panose="02020603050405020304" pitchFamily="18" charset="0"/>
                          <a:cs typeface="Times New Roman" panose="02020603050405020304" pitchFamily="18" charset="0"/>
                        </a:rPr>
                        <a:t>wittfeldae</a:t>
                      </a:r>
                      <a:endParaRPr lang="en-US" sz="4400" b="1" i="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3657600" rtl="0" eaLnBrk="1" fontAlgn="auto" latinLnBrk="0" hangingPunct="1">
                        <a:lnSpc>
                          <a:spcPct val="100000"/>
                        </a:lnSpc>
                        <a:spcBef>
                          <a:spcPts val="0"/>
                        </a:spcBef>
                        <a:spcAft>
                          <a:spcPts val="0"/>
                        </a:spcAft>
                        <a:buClrTx/>
                        <a:buSzTx/>
                        <a:buFontTx/>
                        <a:buNone/>
                        <a:tabLst/>
                        <a:defRPr/>
                      </a:pPr>
                      <a:r>
                        <a:rPr lang="en-US" sz="4400" b="1" i="1" dirty="0">
                          <a:solidFill>
                            <a:schemeClr val="tx1"/>
                          </a:solidFill>
                          <a:latin typeface="Times New Roman" panose="02020603050405020304" pitchFamily="18" charset="0"/>
                          <a:cs typeface="Times New Roman" panose="02020603050405020304" pitchFamily="18" charset="0"/>
                        </a:rPr>
                        <a:t>Latrodectus mactans</a:t>
                      </a:r>
                    </a:p>
                  </a:txBody>
                  <a:tcPr/>
                </a:tc>
                <a:extLst>
                  <a:ext uri="{0D108BD9-81ED-4DB2-BD59-A6C34878D82A}">
                    <a16:rowId xmlns:a16="http://schemas.microsoft.com/office/drawing/2014/main" val="1231214153"/>
                  </a:ext>
                </a:extLst>
              </a:tr>
              <a:tr h="2145527">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12628763"/>
                  </a:ext>
                </a:extLst>
              </a:tr>
              <a:tr h="2145527">
                <a:tc>
                  <a:txBody>
                    <a:bodyPr/>
                    <a:lstStyle/>
                    <a:p>
                      <a:endParaRPr lang="en-US"/>
                    </a:p>
                  </a:txBody>
                  <a:tcPr/>
                </a:tc>
                <a:tc>
                  <a:txBody>
                    <a:bodyPr/>
                    <a:lstStyle/>
                    <a:p>
                      <a:endParaRPr lang="en-US"/>
                    </a:p>
                  </a:txBody>
                  <a:tcPr/>
                </a:tc>
                <a:extLst>
                  <a:ext uri="{0D108BD9-81ED-4DB2-BD59-A6C34878D82A}">
                    <a16:rowId xmlns:a16="http://schemas.microsoft.com/office/drawing/2014/main" val="962930911"/>
                  </a:ext>
                </a:extLst>
              </a:tr>
              <a:tr h="3432760">
                <a:tc>
                  <a:txBody>
                    <a:bodyPr/>
                    <a:lstStyle/>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3395673175"/>
                  </a:ext>
                </a:extLst>
              </a:tr>
            </a:tbl>
          </a:graphicData>
        </a:graphic>
      </p:graphicFrame>
      <p:pic>
        <p:nvPicPr>
          <p:cNvPr id="8" name="Picture 4" descr="Tangle Web | Veridion Adventures">
            <a:extLst>
              <a:ext uri="{FF2B5EF4-FFF2-40B4-BE49-F238E27FC236}">
                <a16:creationId xmlns:a16="http://schemas.microsoft.com/office/drawing/2014/main" id="{D6D29B50-CAAF-9FFD-2EC3-F350B6799B8D}"/>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23220" r="12883"/>
          <a:stretch/>
        </p:blipFill>
        <p:spPr bwMode="auto">
          <a:xfrm flipH="1">
            <a:off x="9658315" y="7025015"/>
            <a:ext cx="2304468" cy="19626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Smithsonian Insider – Drugged spiders' web spinning may hold keys to  understanding animal behavior | Smithsonian Insider">
            <a:extLst>
              <a:ext uri="{FF2B5EF4-FFF2-40B4-BE49-F238E27FC236}">
                <a16:creationId xmlns:a16="http://schemas.microsoft.com/office/drawing/2014/main" id="{CE88570E-7529-B73F-334B-B408FAD1FB5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96936" y="6991562"/>
            <a:ext cx="1996131" cy="19961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Spider - Metazygia wittfeldae - BugGuide.Net">
            <a:extLst>
              <a:ext uri="{FF2B5EF4-FFF2-40B4-BE49-F238E27FC236}">
                <a16:creationId xmlns:a16="http://schemas.microsoft.com/office/drawing/2014/main" id="{2BB19092-AA41-356D-232C-239CAD993D8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5400000">
            <a:off x="1104682" y="9069469"/>
            <a:ext cx="1996131" cy="19961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Southern black widow spider (Latrodectus mactans) with its prey house... |  Download Scientific Diagram">
            <a:extLst>
              <a:ext uri="{FF2B5EF4-FFF2-40B4-BE49-F238E27FC236}">
                <a16:creationId xmlns:a16="http://schemas.microsoft.com/office/drawing/2014/main" id="{3274C782-E7DD-C507-A068-88616A729EE7}"/>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t="14332"/>
          <a:stretch/>
        </p:blipFill>
        <p:spPr bwMode="auto">
          <a:xfrm rot="16200000">
            <a:off x="9852505" y="8980789"/>
            <a:ext cx="1941111" cy="232948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0146083A-61B2-3051-257B-673BB985AF89}"/>
              </a:ext>
            </a:extLst>
          </p:cNvPr>
          <p:cNvPicPr>
            <a:picLocks noChangeAspect="1"/>
          </p:cNvPicPr>
          <p:nvPr/>
        </p:nvPicPr>
        <p:blipFill rotWithShape="1">
          <a:blip r:embed="rId22"/>
          <a:srcRect l="8238" t="11290" r="7950" b="12449"/>
          <a:stretch/>
        </p:blipFill>
        <p:spPr>
          <a:xfrm>
            <a:off x="1142788" y="11308708"/>
            <a:ext cx="1950280" cy="3199574"/>
          </a:xfrm>
          <a:prstGeom prst="rect">
            <a:avLst/>
          </a:prstGeom>
        </p:spPr>
      </p:pic>
      <p:sp>
        <p:nvSpPr>
          <p:cNvPr id="27" name="TextBox 26">
            <a:extLst>
              <a:ext uri="{FF2B5EF4-FFF2-40B4-BE49-F238E27FC236}">
                <a16:creationId xmlns:a16="http://schemas.microsoft.com/office/drawing/2014/main" id="{4B3C1763-B427-4544-3B0C-A70B277E42D9}"/>
              </a:ext>
            </a:extLst>
          </p:cNvPr>
          <p:cNvSpPr txBox="1"/>
          <p:nvPr/>
        </p:nvSpPr>
        <p:spPr>
          <a:xfrm>
            <a:off x="3100201" y="7345457"/>
            <a:ext cx="2899391" cy="138499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Wheel-shaped orb webs suspended in the air</a:t>
            </a:r>
            <a:endParaRPr lang="en-US" sz="2800" dirty="0"/>
          </a:p>
        </p:txBody>
      </p:sp>
      <p:sp>
        <p:nvSpPr>
          <p:cNvPr id="30" name="TextBox 29">
            <a:extLst>
              <a:ext uri="{FF2B5EF4-FFF2-40B4-BE49-F238E27FC236}">
                <a16:creationId xmlns:a16="http://schemas.microsoft.com/office/drawing/2014/main" id="{115F12F2-2FC5-4289-6A9E-FEE538073C84}"/>
              </a:ext>
            </a:extLst>
          </p:cNvPr>
          <p:cNvSpPr txBox="1"/>
          <p:nvPr/>
        </p:nvSpPr>
        <p:spPr>
          <a:xfrm>
            <a:off x="6466453" y="7345457"/>
            <a:ext cx="3164613" cy="954107"/>
          </a:xfrm>
          <a:prstGeom prst="rect">
            <a:avLst/>
          </a:prstGeom>
          <a:noFill/>
        </p:spPr>
        <p:txBody>
          <a:bodyPr wrap="square" rtlCol="0">
            <a:spAutoFit/>
          </a:bodyPr>
          <a:lstStyle/>
          <a:p>
            <a:pPr algn="r"/>
            <a:r>
              <a:rPr lang="en-US" sz="2800" dirty="0">
                <a:latin typeface="Times New Roman" panose="02020603050405020304" pitchFamily="18" charset="0"/>
                <a:cs typeface="Times New Roman" panose="02020603050405020304" pitchFamily="18" charset="0"/>
              </a:rPr>
              <a:t>Tangle webs close to the ground</a:t>
            </a:r>
            <a:endParaRPr lang="en-US" sz="2800" dirty="0"/>
          </a:p>
        </p:txBody>
      </p:sp>
      <p:sp>
        <p:nvSpPr>
          <p:cNvPr id="31" name="TextBox 30">
            <a:extLst>
              <a:ext uri="{FF2B5EF4-FFF2-40B4-BE49-F238E27FC236}">
                <a16:creationId xmlns:a16="http://schemas.microsoft.com/office/drawing/2014/main" id="{990558D6-A41A-164E-ABBF-0F6591968CE4}"/>
              </a:ext>
            </a:extLst>
          </p:cNvPr>
          <p:cNvSpPr txBox="1"/>
          <p:nvPr/>
        </p:nvSpPr>
        <p:spPr>
          <a:xfrm>
            <a:off x="3103292" y="9294110"/>
            <a:ext cx="2899390" cy="138499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Checks its web for prey on a routine basis</a:t>
            </a:r>
            <a:endParaRPr lang="en-US" sz="2800" dirty="0"/>
          </a:p>
        </p:txBody>
      </p:sp>
      <p:sp>
        <p:nvSpPr>
          <p:cNvPr id="38" name="TextBox 37">
            <a:extLst>
              <a:ext uri="{FF2B5EF4-FFF2-40B4-BE49-F238E27FC236}">
                <a16:creationId xmlns:a16="http://schemas.microsoft.com/office/drawing/2014/main" id="{954FCED1-8ADB-8AA3-74BB-56B8928738C0}"/>
              </a:ext>
            </a:extLst>
          </p:cNvPr>
          <p:cNvSpPr txBox="1"/>
          <p:nvPr/>
        </p:nvSpPr>
        <p:spPr>
          <a:xfrm>
            <a:off x="6288038" y="9302283"/>
            <a:ext cx="3340189" cy="1815882"/>
          </a:xfrm>
          <a:prstGeom prst="rect">
            <a:avLst/>
          </a:prstGeom>
          <a:noFill/>
        </p:spPr>
        <p:txBody>
          <a:bodyPr wrap="square" rtlCol="0">
            <a:spAutoFit/>
          </a:bodyPr>
          <a:lstStyle/>
          <a:p>
            <a:pPr algn="r"/>
            <a:r>
              <a:rPr lang="en-US" sz="2800" dirty="0">
                <a:latin typeface="Times New Roman" panose="02020603050405020304" pitchFamily="18" charset="0"/>
                <a:cs typeface="Times New Roman" panose="02020603050405020304" pitchFamily="18" charset="0"/>
              </a:rPr>
              <a:t>Opportunistic feeder and searches its web whenever it detects prey</a:t>
            </a:r>
            <a:endParaRPr lang="en-US" sz="2800" dirty="0"/>
          </a:p>
        </p:txBody>
      </p:sp>
      <p:sp>
        <p:nvSpPr>
          <p:cNvPr id="39" name="TextBox 38">
            <a:extLst>
              <a:ext uri="{FF2B5EF4-FFF2-40B4-BE49-F238E27FC236}">
                <a16:creationId xmlns:a16="http://schemas.microsoft.com/office/drawing/2014/main" id="{049A9884-6FB7-8E8F-7D30-2DE4725D68DD}"/>
              </a:ext>
            </a:extLst>
          </p:cNvPr>
          <p:cNvSpPr txBox="1"/>
          <p:nvPr/>
        </p:nvSpPr>
        <p:spPr>
          <a:xfrm>
            <a:off x="497143" y="15087040"/>
            <a:ext cx="11885033" cy="1015663"/>
          </a:xfrm>
          <a:prstGeom prst="rect">
            <a:avLst/>
          </a:prstGeom>
          <a:solidFill>
            <a:schemeClr val="bg1">
              <a:lumMod val="85000"/>
            </a:schemeClr>
          </a:solidFill>
          <a:ln>
            <a:noFill/>
          </a:ln>
        </p:spPr>
        <p:txBody>
          <a:bodyPr wrap="square" rtlCol="0">
            <a:spAutoFit/>
          </a:bodyPr>
          <a:lstStyle/>
          <a:p>
            <a:pPr algn="ctr"/>
            <a:r>
              <a:rPr lang="en-US" sz="6000" dirty="0">
                <a:latin typeface="Times New Roman" panose="02020603050405020304" pitchFamily="18" charset="0"/>
                <a:cs typeface="Times New Roman" panose="02020603050405020304" pitchFamily="18" charset="0"/>
              </a:rPr>
              <a:t>Free Running Periods</a:t>
            </a:r>
          </a:p>
        </p:txBody>
      </p:sp>
      <p:pic>
        <p:nvPicPr>
          <p:cNvPr id="43" name="Picture 42" descr="A graph of a graph&#10;&#10;Description automatically generated with medium confidence">
            <a:extLst>
              <a:ext uri="{FF2B5EF4-FFF2-40B4-BE49-F238E27FC236}">
                <a16:creationId xmlns:a16="http://schemas.microsoft.com/office/drawing/2014/main" id="{88652C1D-D107-DDCC-F748-B4CE66D60F4C}"/>
              </a:ext>
            </a:extLst>
          </p:cNvPr>
          <p:cNvPicPr>
            <a:picLocks noChangeAspect="1"/>
          </p:cNvPicPr>
          <p:nvPr/>
        </p:nvPicPr>
        <p:blipFill rotWithShape="1">
          <a:blip r:embed="rId23"/>
          <a:srcRect l="4152" t="3100" r="4184" b="4917"/>
          <a:stretch/>
        </p:blipFill>
        <p:spPr>
          <a:xfrm>
            <a:off x="9665524" y="11307676"/>
            <a:ext cx="2129897" cy="3199574"/>
          </a:xfrm>
          <a:prstGeom prst="rect">
            <a:avLst/>
          </a:prstGeom>
        </p:spPr>
      </p:pic>
      <p:sp>
        <p:nvSpPr>
          <p:cNvPr id="49" name="TextBox 48">
            <a:extLst>
              <a:ext uri="{FF2B5EF4-FFF2-40B4-BE49-F238E27FC236}">
                <a16:creationId xmlns:a16="http://schemas.microsoft.com/office/drawing/2014/main" id="{E32D3C6D-F897-1676-666D-12AC1617C864}"/>
              </a:ext>
            </a:extLst>
          </p:cNvPr>
          <p:cNvSpPr txBox="1"/>
          <p:nvPr/>
        </p:nvSpPr>
        <p:spPr>
          <a:xfrm>
            <a:off x="3117510" y="12041970"/>
            <a:ext cx="2899390" cy="138499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Activity raster displays shifting pattern in DD</a:t>
            </a:r>
            <a:endParaRPr lang="en-US" sz="2800" dirty="0"/>
          </a:p>
        </p:txBody>
      </p:sp>
      <p:sp>
        <p:nvSpPr>
          <p:cNvPr id="51" name="TextBox 50">
            <a:extLst>
              <a:ext uri="{FF2B5EF4-FFF2-40B4-BE49-F238E27FC236}">
                <a16:creationId xmlns:a16="http://schemas.microsoft.com/office/drawing/2014/main" id="{CE11CCB9-986D-FADC-9EFE-28AA2BF64820}"/>
              </a:ext>
            </a:extLst>
          </p:cNvPr>
          <p:cNvSpPr txBox="1"/>
          <p:nvPr/>
        </p:nvSpPr>
        <p:spPr>
          <a:xfrm>
            <a:off x="6703524" y="12002594"/>
            <a:ext cx="2899390" cy="1815882"/>
          </a:xfrm>
          <a:prstGeom prst="rect">
            <a:avLst/>
          </a:prstGeom>
          <a:noFill/>
        </p:spPr>
        <p:txBody>
          <a:bodyPr wrap="square" rtlCol="0">
            <a:spAutoFit/>
          </a:bodyPr>
          <a:lstStyle/>
          <a:p>
            <a:pPr algn="r"/>
            <a:r>
              <a:rPr lang="en-US" sz="2800" dirty="0">
                <a:latin typeface="Times New Roman" panose="02020603050405020304" pitchFamily="18" charset="0"/>
                <a:cs typeface="Times New Roman" panose="02020603050405020304" pitchFamily="18" charset="0"/>
              </a:rPr>
              <a:t>Activity raster displays sporadic bursts of movement</a:t>
            </a:r>
            <a:endParaRPr lang="en-US" sz="2800" dirty="0"/>
          </a:p>
        </p:txBody>
      </p:sp>
      <p:sp>
        <p:nvSpPr>
          <p:cNvPr id="53" name="TextBox 52">
            <a:extLst>
              <a:ext uri="{FF2B5EF4-FFF2-40B4-BE49-F238E27FC236}">
                <a16:creationId xmlns:a16="http://schemas.microsoft.com/office/drawing/2014/main" id="{4666A2AA-C911-EAFE-6FE0-F6844E6C735C}"/>
              </a:ext>
            </a:extLst>
          </p:cNvPr>
          <p:cNvSpPr txBox="1"/>
          <p:nvPr/>
        </p:nvSpPr>
        <p:spPr>
          <a:xfrm>
            <a:off x="15463444" y="20842198"/>
            <a:ext cx="159860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Period (Hours)</a:t>
            </a:r>
          </a:p>
        </p:txBody>
      </p:sp>
      <p:sp>
        <p:nvSpPr>
          <p:cNvPr id="54" name="TextBox 53">
            <a:extLst>
              <a:ext uri="{FF2B5EF4-FFF2-40B4-BE49-F238E27FC236}">
                <a16:creationId xmlns:a16="http://schemas.microsoft.com/office/drawing/2014/main" id="{D461B3A3-BA48-80B0-047E-B98CA322B8EC}"/>
              </a:ext>
            </a:extLst>
          </p:cNvPr>
          <p:cNvSpPr txBox="1"/>
          <p:nvPr/>
        </p:nvSpPr>
        <p:spPr>
          <a:xfrm>
            <a:off x="15424769" y="26270165"/>
            <a:ext cx="159860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Period (Hours)</a:t>
            </a:r>
          </a:p>
        </p:txBody>
      </p:sp>
      <p:sp>
        <p:nvSpPr>
          <p:cNvPr id="55" name="TextBox 54">
            <a:extLst>
              <a:ext uri="{FF2B5EF4-FFF2-40B4-BE49-F238E27FC236}">
                <a16:creationId xmlns:a16="http://schemas.microsoft.com/office/drawing/2014/main" id="{C35A1290-DDE7-306F-55B8-173CA482BE85}"/>
              </a:ext>
            </a:extLst>
          </p:cNvPr>
          <p:cNvSpPr txBox="1"/>
          <p:nvPr/>
        </p:nvSpPr>
        <p:spPr>
          <a:xfrm>
            <a:off x="13343993" y="14135866"/>
            <a:ext cx="11885033" cy="1015663"/>
          </a:xfrm>
          <a:prstGeom prst="rect">
            <a:avLst/>
          </a:prstGeom>
          <a:solidFill>
            <a:schemeClr val="bg1">
              <a:lumMod val="85000"/>
            </a:schemeClr>
          </a:solidFill>
          <a:ln>
            <a:noFill/>
          </a:ln>
        </p:spPr>
        <p:txBody>
          <a:bodyPr wrap="square" rtlCol="0">
            <a:spAutoFit/>
          </a:bodyPr>
          <a:lstStyle/>
          <a:p>
            <a:pPr algn="ctr"/>
            <a:r>
              <a:rPr lang="en-US" sz="6000" dirty="0">
                <a:latin typeface="Times New Roman" panose="02020603050405020304" pitchFamily="18" charset="0"/>
                <a:cs typeface="Times New Roman" panose="02020603050405020304" pitchFamily="18" charset="0"/>
              </a:rPr>
              <a:t>Black Widow vs. </a:t>
            </a:r>
            <a:r>
              <a:rPr lang="en-US" sz="6000">
                <a:latin typeface="Times New Roman" panose="02020603050405020304" pitchFamily="18" charset="0"/>
                <a:cs typeface="Times New Roman" panose="02020603050405020304" pitchFamily="18" charset="0"/>
              </a:rPr>
              <a:t>Orb Weaver</a:t>
            </a:r>
            <a:endParaRPr lang="en-US" sz="6000" dirty="0">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27EB1C25-EBEE-BE0B-ADC9-64100D06482A}"/>
              </a:ext>
            </a:extLst>
          </p:cNvPr>
          <p:cNvSpPr txBox="1"/>
          <p:nvPr/>
        </p:nvSpPr>
        <p:spPr>
          <a:xfrm>
            <a:off x="13352840" y="2361081"/>
            <a:ext cx="11532263" cy="1015663"/>
          </a:xfrm>
          <a:prstGeom prst="rect">
            <a:avLst/>
          </a:prstGeom>
          <a:solidFill>
            <a:schemeClr val="bg1">
              <a:lumMod val="85000"/>
            </a:schemeClr>
          </a:solidFill>
        </p:spPr>
        <p:txBody>
          <a:bodyPr wrap="square" rtlCol="0">
            <a:spAutoFit/>
          </a:bodyPr>
          <a:lstStyle/>
          <a:p>
            <a:pPr algn="ctr"/>
            <a:r>
              <a:rPr lang="en-US" sz="6000" dirty="0">
                <a:latin typeface="Times New Roman" panose="02020603050405020304" pitchFamily="18" charset="0"/>
                <a:cs typeface="Times New Roman" panose="02020603050405020304" pitchFamily="18" charset="0"/>
              </a:rPr>
              <a:t>Consistent Activity Pattern</a:t>
            </a:r>
          </a:p>
        </p:txBody>
      </p:sp>
      <p:sp>
        <p:nvSpPr>
          <p:cNvPr id="63" name="TextBox 62">
            <a:extLst>
              <a:ext uri="{FF2B5EF4-FFF2-40B4-BE49-F238E27FC236}">
                <a16:creationId xmlns:a16="http://schemas.microsoft.com/office/drawing/2014/main" id="{5D7F5AD5-09A9-F411-E1CB-CF52A639CED3}"/>
              </a:ext>
            </a:extLst>
          </p:cNvPr>
          <p:cNvSpPr txBox="1"/>
          <p:nvPr/>
        </p:nvSpPr>
        <p:spPr>
          <a:xfrm>
            <a:off x="20534158" y="21042323"/>
            <a:ext cx="410697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Subjective Hours of Free-Running Period</a:t>
            </a:r>
          </a:p>
        </p:txBody>
      </p:sp>
      <p:sp>
        <p:nvSpPr>
          <p:cNvPr id="64" name="TextBox 63">
            <a:extLst>
              <a:ext uri="{FF2B5EF4-FFF2-40B4-BE49-F238E27FC236}">
                <a16:creationId xmlns:a16="http://schemas.microsoft.com/office/drawing/2014/main" id="{FEF044E3-2DD6-9E8C-3B1B-048FE590ED9A}"/>
              </a:ext>
            </a:extLst>
          </p:cNvPr>
          <p:cNvSpPr txBox="1"/>
          <p:nvPr/>
        </p:nvSpPr>
        <p:spPr>
          <a:xfrm>
            <a:off x="20319659" y="26445032"/>
            <a:ext cx="410697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Subjective Hours of Free-Running Period</a:t>
            </a:r>
          </a:p>
        </p:txBody>
      </p:sp>
      <p:sp>
        <p:nvSpPr>
          <p:cNvPr id="65" name="TextBox 64">
            <a:extLst>
              <a:ext uri="{FF2B5EF4-FFF2-40B4-BE49-F238E27FC236}">
                <a16:creationId xmlns:a16="http://schemas.microsoft.com/office/drawing/2014/main" id="{849335F7-1D88-AD2C-B355-F62849228DB1}"/>
              </a:ext>
            </a:extLst>
          </p:cNvPr>
          <p:cNvSpPr txBox="1"/>
          <p:nvPr/>
        </p:nvSpPr>
        <p:spPr>
          <a:xfrm rot="16200000">
            <a:off x="16823520" y="23634783"/>
            <a:ext cx="410697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Percent of Subjective Hours Active</a:t>
            </a:r>
          </a:p>
        </p:txBody>
      </p:sp>
      <p:sp>
        <p:nvSpPr>
          <p:cNvPr id="66" name="TextBox 65">
            <a:extLst>
              <a:ext uri="{FF2B5EF4-FFF2-40B4-BE49-F238E27FC236}">
                <a16:creationId xmlns:a16="http://schemas.microsoft.com/office/drawing/2014/main" id="{6194C6B8-5D9D-399C-2218-B8C1E1026EDD}"/>
              </a:ext>
            </a:extLst>
          </p:cNvPr>
          <p:cNvSpPr txBox="1"/>
          <p:nvPr/>
        </p:nvSpPr>
        <p:spPr>
          <a:xfrm rot="16200000">
            <a:off x="16817290" y="18214843"/>
            <a:ext cx="410697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Percent of Subjective Hours Active</a:t>
            </a:r>
          </a:p>
        </p:txBody>
      </p:sp>
      <p:sp>
        <p:nvSpPr>
          <p:cNvPr id="67" name="TextBox 66">
            <a:extLst>
              <a:ext uri="{FF2B5EF4-FFF2-40B4-BE49-F238E27FC236}">
                <a16:creationId xmlns:a16="http://schemas.microsoft.com/office/drawing/2014/main" id="{CAB7DBA0-8D1C-9107-BD15-21733CB9736A}"/>
              </a:ext>
            </a:extLst>
          </p:cNvPr>
          <p:cNvSpPr txBox="1"/>
          <p:nvPr/>
        </p:nvSpPr>
        <p:spPr>
          <a:xfrm>
            <a:off x="15368977" y="13373635"/>
            <a:ext cx="194651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Subjective Hours</a:t>
            </a:r>
          </a:p>
        </p:txBody>
      </p:sp>
      <p:sp>
        <p:nvSpPr>
          <p:cNvPr id="68" name="TextBox 67">
            <a:extLst>
              <a:ext uri="{FF2B5EF4-FFF2-40B4-BE49-F238E27FC236}">
                <a16:creationId xmlns:a16="http://schemas.microsoft.com/office/drawing/2014/main" id="{E7348DF2-1B97-91AA-3FEA-52406C9E490D}"/>
              </a:ext>
            </a:extLst>
          </p:cNvPr>
          <p:cNvSpPr txBox="1"/>
          <p:nvPr/>
        </p:nvSpPr>
        <p:spPr>
          <a:xfrm>
            <a:off x="21765908" y="13369601"/>
            <a:ext cx="194651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Subjective Hours</a:t>
            </a:r>
          </a:p>
        </p:txBody>
      </p:sp>
      <p:sp>
        <p:nvSpPr>
          <p:cNvPr id="7" name="Rectangle 6">
            <a:extLst>
              <a:ext uri="{FF2B5EF4-FFF2-40B4-BE49-F238E27FC236}">
                <a16:creationId xmlns:a16="http://schemas.microsoft.com/office/drawing/2014/main" id="{0BCF6D1A-79E9-E9DB-BE48-2EF451A50B37}"/>
              </a:ext>
            </a:extLst>
          </p:cNvPr>
          <p:cNvSpPr/>
          <p:nvPr/>
        </p:nvSpPr>
        <p:spPr>
          <a:xfrm>
            <a:off x="25681157" y="2087748"/>
            <a:ext cx="12618401" cy="12999291"/>
          </a:xfrm>
          <a:prstGeom prst="rect">
            <a:avLst/>
          </a:prstGeom>
          <a:solidFill>
            <a:schemeClr val="bg1"/>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 e</a:t>
            </a:r>
          </a:p>
        </p:txBody>
      </p:sp>
      <p:sp>
        <p:nvSpPr>
          <p:cNvPr id="18" name="TextBox 17">
            <a:extLst>
              <a:ext uri="{FF2B5EF4-FFF2-40B4-BE49-F238E27FC236}">
                <a16:creationId xmlns:a16="http://schemas.microsoft.com/office/drawing/2014/main" id="{28BEED2D-E3DD-2595-BC66-9C0CD217EBFD}"/>
              </a:ext>
            </a:extLst>
          </p:cNvPr>
          <p:cNvSpPr txBox="1"/>
          <p:nvPr/>
        </p:nvSpPr>
        <p:spPr>
          <a:xfrm>
            <a:off x="26607216" y="2478819"/>
            <a:ext cx="11284893" cy="923330"/>
          </a:xfrm>
          <a:prstGeom prst="rect">
            <a:avLst/>
          </a:prstGeom>
          <a:solidFill>
            <a:schemeClr val="bg1">
              <a:lumMod val="85000"/>
            </a:schemeClr>
          </a:solidFill>
        </p:spPr>
        <p:txBody>
          <a:bodyPr wrap="square" rtlCol="0">
            <a:spAutoFit/>
          </a:bodyPr>
          <a:lstStyle/>
          <a:p>
            <a:pPr algn="ctr"/>
            <a:r>
              <a:rPr lang="en-US" altLang="zh-CN" sz="5400" dirty="0">
                <a:latin typeface="Times New Roman" panose="02020603050405020304" pitchFamily="18" charset="0"/>
                <a:cs typeface="Times New Roman" panose="02020603050405020304" pitchFamily="18" charset="0"/>
              </a:rPr>
              <a:t>Modeling</a:t>
            </a:r>
            <a:r>
              <a:rPr lang="en-US" altLang="zh-CN" sz="2400" baseline="30000" dirty="0">
                <a:latin typeface="Times New Roman" panose="02020603050405020304" pitchFamily="18" charset="0"/>
                <a:cs typeface="Times New Roman" panose="02020603050405020304" pitchFamily="18" charset="0"/>
              </a:rPr>
              <a:t>[1]</a:t>
            </a:r>
            <a:r>
              <a:rPr lang="en-US" altLang="zh-CN" sz="5400" dirty="0">
                <a:latin typeface="Times New Roman" panose="02020603050405020304" pitchFamily="18" charset="0"/>
                <a:cs typeface="Times New Roman" panose="02020603050405020304" pitchFamily="18" charset="0"/>
              </a:rPr>
              <a:t> Predictions</a:t>
            </a:r>
            <a:endParaRPr lang="en-US" sz="54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8640FA74-E172-4B96-B755-AB3E636FB63D}"/>
              </a:ext>
            </a:extLst>
          </p:cNvPr>
          <p:cNvSpPr txBox="1"/>
          <p:nvPr/>
        </p:nvSpPr>
        <p:spPr>
          <a:xfrm>
            <a:off x="26107731" y="6864604"/>
            <a:ext cx="304800" cy="369332"/>
          </a:xfrm>
          <a:prstGeom prst="rect">
            <a:avLst/>
          </a:prstGeom>
          <a:noFill/>
        </p:spPr>
        <p:txBody>
          <a:bodyPr wrap="square" rtlCol="0">
            <a:spAutoFit/>
          </a:bodyPr>
          <a:lstStyle/>
          <a:p>
            <a:r>
              <a:rPr lang="en-US" b="1" dirty="0"/>
              <a:t>0</a:t>
            </a:r>
          </a:p>
        </p:txBody>
      </p:sp>
      <p:sp>
        <p:nvSpPr>
          <p:cNvPr id="24" name="TextBox 23">
            <a:extLst>
              <a:ext uri="{FF2B5EF4-FFF2-40B4-BE49-F238E27FC236}">
                <a16:creationId xmlns:a16="http://schemas.microsoft.com/office/drawing/2014/main" id="{74B39030-0834-3F69-DDEF-3F6B27039872}"/>
              </a:ext>
            </a:extLst>
          </p:cNvPr>
          <p:cNvSpPr txBox="1"/>
          <p:nvPr/>
        </p:nvSpPr>
        <p:spPr>
          <a:xfrm>
            <a:off x="27457673" y="6865184"/>
            <a:ext cx="445613" cy="369332"/>
          </a:xfrm>
          <a:prstGeom prst="rect">
            <a:avLst/>
          </a:prstGeom>
          <a:noFill/>
        </p:spPr>
        <p:txBody>
          <a:bodyPr wrap="square" rtlCol="0">
            <a:spAutoFit/>
          </a:bodyPr>
          <a:lstStyle/>
          <a:p>
            <a:r>
              <a:rPr lang="en-US" b="1" dirty="0"/>
              <a:t>12</a:t>
            </a:r>
          </a:p>
        </p:txBody>
      </p:sp>
      <p:sp>
        <p:nvSpPr>
          <p:cNvPr id="33" name="TextBox 32">
            <a:extLst>
              <a:ext uri="{FF2B5EF4-FFF2-40B4-BE49-F238E27FC236}">
                <a16:creationId xmlns:a16="http://schemas.microsoft.com/office/drawing/2014/main" id="{FF7917A7-0ECC-6DFE-7049-A29AEC825A88}"/>
              </a:ext>
            </a:extLst>
          </p:cNvPr>
          <p:cNvSpPr txBox="1"/>
          <p:nvPr/>
        </p:nvSpPr>
        <p:spPr>
          <a:xfrm>
            <a:off x="28875083" y="6868849"/>
            <a:ext cx="445613" cy="369332"/>
          </a:xfrm>
          <a:prstGeom prst="rect">
            <a:avLst/>
          </a:prstGeom>
          <a:noFill/>
        </p:spPr>
        <p:txBody>
          <a:bodyPr wrap="square" rtlCol="0">
            <a:spAutoFit/>
          </a:bodyPr>
          <a:lstStyle/>
          <a:p>
            <a:r>
              <a:rPr lang="en-US" b="1" dirty="0"/>
              <a:t>24</a:t>
            </a:r>
          </a:p>
        </p:txBody>
      </p:sp>
      <p:sp>
        <p:nvSpPr>
          <p:cNvPr id="42" name="TextBox 41">
            <a:extLst>
              <a:ext uri="{FF2B5EF4-FFF2-40B4-BE49-F238E27FC236}">
                <a16:creationId xmlns:a16="http://schemas.microsoft.com/office/drawing/2014/main" id="{F8ABC361-8EBA-B85B-2181-FEFECB2C0D6F}"/>
              </a:ext>
            </a:extLst>
          </p:cNvPr>
          <p:cNvSpPr txBox="1"/>
          <p:nvPr/>
        </p:nvSpPr>
        <p:spPr>
          <a:xfrm>
            <a:off x="30303717" y="6864894"/>
            <a:ext cx="445613" cy="369332"/>
          </a:xfrm>
          <a:prstGeom prst="rect">
            <a:avLst/>
          </a:prstGeom>
          <a:noFill/>
        </p:spPr>
        <p:txBody>
          <a:bodyPr wrap="square" rtlCol="0">
            <a:spAutoFit/>
          </a:bodyPr>
          <a:lstStyle/>
          <a:p>
            <a:r>
              <a:rPr lang="en-US" b="1" dirty="0"/>
              <a:t>36</a:t>
            </a:r>
          </a:p>
        </p:txBody>
      </p:sp>
      <p:sp>
        <p:nvSpPr>
          <p:cNvPr id="44" name="TextBox 43">
            <a:extLst>
              <a:ext uri="{FF2B5EF4-FFF2-40B4-BE49-F238E27FC236}">
                <a16:creationId xmlns:a16="http://schemas.microsoft.com/office/drawing/2014/main" id="{BCA7A54A-EFDE-6F0D-981C-9FC511140BF4}"/>
              </a:ext>
            </a:extLst>
          </p:cNvPr>
          <p:cNvSpPr txBox="1"/>
          <p:nvPr/>
        </p:nvSpPr>
        <p:spPr>
          <a:xfrm>
            <a:off x="31732351" y="6857274"/>
            <a:ext cx="445613" cy="369332"/>
          </a:xfrm>
          <a:prstGeom prst="rect">
            <a:avLst/>
          </a:prstGeom>
          <a:noFill/>
        </p:spPr>
        <p:txBody>
          <a:bodyPr wrap="square" rtlCol="0">
            <a:spAutoFit/>
          </a:bodyPr>
          <a:lstStyle/>
          <a:p>
            <a:r>
              <a:rPr lang="en-US" b="1" dirty="0"/>
              <a:t>48</a:t>
            </a:r>
          </a:p>
        </p:txBody>
      </p:sp>
      <p:sp>
        <p:nvSpPr>
          <p:cNvPr id="45" name="TextBox 44">
            <a:extLst>
              <a:ext uri="{FF2B5EF4-FFF2-40B4-BE49-F238E27FC236}">
                <a16:creationId xmlns:a16="http://schemas.microsoft.com/office/drawing/2014/main" id="{F7565F17-ABBC-ABAE-D9B6-FE98E91017D9}"/>
              </a:ext>
            </a:extLst>
          </p:cNvPr>
          <p:cNvSpPr txBox="1"/>
          <p:nvPr/>
        </p:nvSpPr>
        <p:spPr>
          <a:xfrm>
            <a:off x="28592331" y="7130469"/>
            <a:ext cx="1005840" cy="369332"/>
          </a:xfrm>
          <a:prstGeom prst="rect">
            <a:avLst/>
          </a:prstGeom>
          <a:noFill/>
        </p:spPr>
        <p:txBody>
          <a:bodyPr wrap="square" rtlCol="0">
            <a:spAutoFit/>
          </a:bodyPr>
          <a:lstStyle/>
          <a:p>
            <a:r>
              <a:rPr lang="en-US" b="1" dirty="0"/>
              <a:t>Time (h)</a:t>
            </a:r>
          </a:p>
        </p:txBody>
      </p:sp>
      <p:sp>
        <p:nvSpPr>
          <p:cNvPr id="52" name="TextBox 51">
            <a:extLst>
              <a:ext uri="{FF2B5EF4-FFF2-40B4-BE49-F238E27FC236}">
                <a16:creationId xmlns:a16="http://schemas.microsoft.com/office/drawing/2014/main" id="{4F830B42-2AC8-3999-5B44-05C40057ADA4}"/>
              </a:ext>
            </a:extLst>
          </p:cNvPr>
          <p:cNvSpPr txBox="1"/>
          <p:nvPr/>
        </p:nvSpPr>
        <p:spPr>
          <a:xfrm rot="10800000">
            <a:off x="25668054" y="4826346"/>
            <a:ext cx="461665" cy="1375996"/>
          </a:xfrm>
          <a:prstGeom prst="rect">
            <a:avLst/>
          </a:prstGeom>
          <a:noFill/>
        </p:spPr>
        <p:txBody>
          <a:bodyPr vert="eaVert" wrap="square" rtlCol="0">
            <a:spAutoFit/>
          </a:bodyPr>
          <a:lstStyle/>
          <a:p>
            <a:pPr algn="ctr"/>
            <a:r>
              <a:rPr lang="en-US" b="1" dirty="0"/>
              <a:t>[Protein] </a:t>
            </a:r>
            <a:r>
              <a:rPr lang="en-US" b="1" dirty="0" err="1"/>
              <a:t>nM</a:t>
            </a:r>
            <a:endParaRPr lang="en-US" b="1" dirty="0"/>
          </a:p>
        </p:txBody>
      </p:sp>
      <p:sp>
        <p:nvSpPr>
          <p:cNvPr id="58" name="TextBox 57">
            <a:extLst>
              <a:ext uri="{FF2B5EF4-FFF2-40B4-BE49-F238E27FC236}">
                <a16:creationId xmlns:a16="http://schemas.microsoft.com/office/drawing/2014/main" id="{B798E775-CCA3-FA0F-CCD9-E0D0A148ACE0}"/>
              </a:ext>
            </a:extLst>
          </p:cNvPr>
          <p:cNvSpPr txBox="1"/>
          <p:nvPr/>
        </p:nvSpPr>
        <p:spPr>
          <a:xfrm>
            <a:off x="25956039" y="5909227"/>
            <a:ext cx="295105" cy="369332"/>
          </a:xfrm>
          <a:prstGeom prst="rect">
            <a:avLst/>
          </a:prstGeom>
          <a:noFill/>
        </p:spPr>
        <p:txBody>
          <a:bodyPr wrap="square" rtlCol="0">
            <a:spAutoFit/>
          </a:bodyPr>
          <a:lstStyle/>
          <a:p>
            <a:r>
              <a:rPr lang="en-US" b="1" dirty="0"/>
              <a:t>1</a:t>
            </a:r>
          </a:p>
        </p:txBody>
      </p:sp>
      <p:sp>
        <p:nvSpPr>
          <p:cNvPr id="60" name="TextBox 59">
            <a:extLst>
              <a:ext uri="{FF2B5EF4-FFF2-40B4-BE49-F238E27FC236}">
                <a16:creationId xmlns:a16="http://schemas.microsoft.com/office/drawing/2014/main" id="{A5CBCB4B-81E5-7B0B-E23E-2E3E65FAD1E0}"/>
              </a:ext>
            </a:extLst>
          </p:cNvPr>
          <p:cNvSpPr txBox="1"/>
          <p:nvPr/>
        </p:nvSpPr>
        <p:spPr>
          <a:xfrm>
            <a:off x="25968774" y="5094967"/>
            <a:ext cx="295105" cy="369332"/>
          </a:xfrm>
          <a:prstGeom prst="rect">
            <a:avLst/>
          </a:prstGeom>
          <a:noFill/>
        </p:spPr>
        <p:txBody>
          <a:bodyPr wrap="square" rtlCol="0">
            <a:spAutoFit/>
          </a:bodyPr>
          <a:lstStyle/>
          <a:p>
            <a:r>
              <a:rPr lang="en-US" b="1" dirty="0"/>
              <a:t>2</a:t>
            </a:r>
          </a:p>
        </p:txBody>
      </p:sp>
      <p:sp>
        <p:nvSpPr>
          <p:cNvPr id="61" name="TextBox 60">
            <a:extLst>
              <a:ext uri="{FF2B5EF4-FFF2-40B4-BE49-F238E27FC236}">
                <a16:creationId xmlns:a16="http://schemas.microsoft.com/office/drawing/2014/main" id="{9D1FCFDE-CCA4-FE2F-1F75-91486FD8CFD7}"/>
              </a:ext>
            </a:extLst>
          </p:cNvPr>
          <p:cNvSpPr txBox="1"/>
          <p:nvPr/>
        </p:nvSpPr>
        <p:spPr>
          <a:xfrm>
            <a:off x="25963469" y="4293146"/>
            <a:ext cx="272012" cy="369332"/>
          </a:xfrm>
          <a:prstGeom prst="rect">
            <a:avLst/>
          </a:prstGeom>
          <a:noFill/>
        </p:spPr>
        <p:txBody>
          <a:bodyPr wrap="square" rtlCol="0">
            <a:spAutoFit/>
          </a:bodyPr>
          <a:lstStyle/>
          <a:p>
            <a:r>
              <a:rPr lang="en-US" b="1" dirty="0"/>
              <a:t>3</a:t>
            </a:r>
          </a:p>
        </p:txBody>
      </p:sp>
      <p:sp>
        <p:nvSpPr>
          <p:cNvPr id="62" name="TextBox 61">
            <a:extLst>
              <a:ext uri="{FF2B5EF4-FFF2-40B4-BE49-F238E27FC236}">
                <a16:creationId xmlns:a16="http://schemas.microsoft.com/office/drawing/2014/main" id="{45ED0422-3BE6-C65D-E267-93F3A16D3BA2}"/>
              </a:ext>
            </a:extLst>
          </p:cNvPr>
          <p:cNvSpPr txBox="1"/>
          <p:nvPr/>
        </p:nvSpPr>
        <p:spPr>
          <a:xfrm>
            <a:off x="32192406" y="6841924"/>
            <a:ext cx="304800" cy="369332"/>
          </a:xfrm>
          <a:prstGeom prst="rect">
            <a:avLst/>
          </a:prstGeom>
          <a:noFill/>
        </p:spPr>
        <p:txBody>
          <a:bodyPr wrap="square" rtlCol="0">
            <a:spAutoFit/>
          </a:bodyPr>
          <a:lstStyle/>
          <a:p>
            <a:r>
              <a:rPr lang="en-US" b="1" dirty="0"/>
              <a:t>0</a:t>
            </a:r>
          </a:p>
        </p:txBody>
      </p:sp>
      <p:sp>
        <p:nvSpPr>
          <p:cNvPr id="69" name="TextBox 68">
            <a:extLst>
              <a:ext uri="{FF2B5EF4-FFF2-40B4-BE49-F238E27FC236}">
                <a16:creationId xmlns:a16="http://schemas.microsoft.com/office/drawing/2014/main" id="{F7889910-EA92-05B6-410E-7233F0D5E3AD}"/>
              </a:ext>
            </a:extLst>
          </p:cNvPr>
          <p:cNvSpPr txBox="1"/>
          <p:nvPr/>
        </p:nvSpPr>
        <p:spPr>
          <a:xfrm>
            <a:off x="33568076" y="6833673"/>
            <a:ext cx="445613" cy="369332"/>
          </a:xfrm>
          <a:prstGeom prst="rect">
            <a:avLst/>
          </a:prstGeom>
          <a:noFill/>
        </p:spPr>
        <p:txBody>
          <a:bodyPr wrap="square" rtlCol="0">
            <a:spAutoFit/>
          </a:bodyPr>
          <a:lstStyle/>
          <a:p>
            <a:r>
              <a:rPr lang="en-US" b="1" dirty="0"/>
              <a:t>12</a:t>
            </a:r>
          </a:p>
        </p:txBody>
      </p:sp>
      <p:sp>
        <p:nvSpPr>
          <p:cNvPr id="74" name="TextBox 73">
            <a:extLst>
              <a:ext uri="{FF2B5EF4-FFF2-40B4-BE49-F238E27FC236}">
                <a16:creationId xmlns:a16="http://schemas.microsoft.com/office/drawing/2014/main" id="{A66E01FB-1A14-2EB0-278B-EC56ED708FE6}"/>
              </a:ext>
            </a:extLst>
          </p:cNvPr>
          <p:cNvSpPr txBox="1"/>
          <p:nvPr/>
        </p:nvSpPr>
        <p:spPr>
          <a:xfrm>
            <a:off x="34986773" y="6826053"/>
            <a:ext cx="445613" cy="369332"/>
          </a:xfrm>
          <a:prstGeom prst="rect">
            <a:avLst/>
          </a:prstGeom>
          <a:noFill/>
        </p:spPr>
        <p:txBody>
          <a:bodyPr wrap="square" rtlCol="0">
            <a:spAutoFit/>
          </a:bodyPr>
          <a:lstStyle/>
          <a:p>
            <a:r>
              <a:rPr lang="en-US" b="1" dirty="0"/>
              <a:t>24</a:t>
            </a:r>
          </a:p>
        </p:txBody>
      </p:sp>
      <p:sp>
        <p:nvSpPr>
          <p:cNvPr id="81" name="TextBox 80">
            <a:extLst>
              <a:ext uri="{FF2B5EF4-FFF2-40B4-BE49-F238E27FC236}">
                <a16:creationId xmlns:a16="http://schemas.microsoft.com/office/drawing/2014/main" id="{A69DD2E4-0303-0482-ED33-983FD379721E}"/>
              </a:ext>
            </a:extLst>
          </p:cNvPr>
          <p:cNvSpPr txBox="1"/>
          <p:nvPr/>
        </p:nvSpPr>
        <p:spPr>
          <a:xfrm>
            <a:off x="36421022" y="6851708"/>
            <a:ext cx="445613" cy="369332"/>
          </a:xfrm>
          <a:prstGeom prst="rect">
            <a:avLst/>
          </a:prstGeom>
          <a:noFill/>
        </p:spPr>
        <p:txBody>
          <a:bodyPr wrap="square" rtlCol="0">
            <a:spAutoFit/>
          </a:bodyPr>
          <a:lstStyle/>
          <a:p>
            <a:r>
              <a:rPr lang="en-US" b="1" dirty="0"/>
              <a:t>36</a:t>
            </a:r>
          </a:p>
        </p:txBody>
      </p:sp>
      <p:sp>
        <p:nvSpPr>
          <p:cNvPr id="82" name="TextBox 81">
            <a:extLst>
              <a:ext uri="{FF2B5EF4-FFF2-40B4-BE49-F238E27FC236}">
                <a16:creationId xmlns:a16="http://schemas.microsoft.com/office/drawing/2014/main" id="{ADD29EE1-1956-1CEB-28C4-074BBAAE8B81}"/>
              </a:ext>
            </a:extLst>
          </p:cNvPr>
          <p:cNvSpPr txBox="1"/>
          <p:nvPr/>
        </p:nvSpPr>
        <p:spPr>
          <a:xfrm>
            <a:off x="37721000" y="6872224"/>
            <a:ext cx="445613" cy="369332"/>
          </a:xfrm>
          <a:prstGeom prst="rect">
            <a:avLst/>
          </a:prstGeom>
          <a:noFill/>
        </p:spPr>
        <p:txBody>
          <a:bodyPr wrap="square" rtlCol="0">
            <a:spAutoFit/>
          </a:bodyPr>
          <a:lstStyle/>
          <a:p>
            <a:r>
              <a:rPr lang="en-US" b="1" dirty="0"/>
              <a:t>48</a:t>
            </a:r>
          </a:p>
        </p:txBody>
      </p:sp>
      <p:sp>
        <p:nvSpPr>
          <p:cNvPr id="83" name="TextBox 82">
            <a:extLst>
              <a:ext uri="{FF2B5EF4-FFF2-40B4-BE49-F238E27FC236}">
                <a16:creationId xmlns:a16="http://schemas.microsoft.com/office/drawing/2014/main" id="{D5AA4684-C000-11E5-E391-D797BCA4BD40}"/>
              </a:ext>
            </a:extLst>
          </p:cNvPr>
          <p:cNvSpPr txBox="1"/>
          <p:nvPr/>
        </p:nvSpPr>
        <p:spPr>
          <a:xfrm>
            <a:off x="34702120" y="7057237"/>
            <a:ext cx="1005840" cy="369332"/>
          </a:xfrm>
          <a:prstGeom prst="rect">
            <a:avLst/>
          </a:prstGeom>
          <a:noFill/>
        </p:spPr>
        <p:txBody>
          <a:bodyPr wrap="square" rtlCol="0">
            <a:spAutoFit/>
          </a:bodyPr>
          <a:lstStyle/>
          <a:p>
            <a:r>
              <a:rPr lang="en-US" b="1" dirty="0"/>
              <a:t>Time (h)</a:t>
            </a:r>
          </a:p>
        </p:txBody>
      </p:sp>
      <p:sp>
        <p:nvSpPr>
          <p:cNvPr id="84" name="TextBox 83">
            <a:extLst>
              <a:ext uri="{FF2B5EF4-FFF2-40B4-BE49-F238E27FC236}">
                <a16:creationId xmlns:a16="http://schemas.microsoft.com/office/drawing/2014/main" id="{DF85E460-53BA-AFDB-DCE4-75D5345DA5EE}"/>
              </a:ext>
            </a:extLst>
          </p:cNvPr>
          <p:cNvSpPr txBox="1"/>
          <p:nvPr/>
        </p:nvSpPr>
        <p:spPr>
          <a:xfrm>
            <a:off x="32057549" y="5914415"/>
            <a:ext cx="295105" cy="369332"/>
          </a:xfrm>
          <a:prstGeom prst="rect">
            <a:avLst/>
          </a:prstGeom>
          <a:noFill/>
        </p:spPr>
        <p:txBody>
          <a:bodyPr wrap="square" rtlCol="0">
            <a:spAutoFit/>
          </a:bodyPr>
          <a:lstStyle/>
          <a:p>
            <a:r>
              <a:rPr lang="en-US" b="1" dirty="0"/>
              <a:t>1</a:t>
            </a:r>
          </a:p>
        </p:txBody>
      </p:sp>
      <p:sp>
        <p:nvSpPr>
          <p:cNvPr id="85" name="TextBox 84">
            <a:extLst>
              <a:ext uri="{FF2B5EF4-FFF2-40B4-BE49-F238E27FC236}">
                <a16:creationId xmlns:a16="http://schemas.microsoft.com/office/drawing/2014/main" id="{7DE81D45-D385-E253-7DBE-027C3BC12FFF}"/>
              </a:ext>
            </a:extLst>
          </p:cNvPr>
          <p:cNvSpPr txBox="1"/>
          <p:nvPr/>
        </p:nvSpPr>
        <p:spPr>
          <a:xfrm>
            <a:off x="32049701" y="5099999"/>
            <a:ext cx="295105" cy="369332"/>
          </a:xfrm>
          <a:prstGeom prst="rect">
            <a:avLst/>
          </a:prstGeom>
          <a:noFill/>
        </p:spPr>
        <p:txBody>
          <a:bodyPr wrap="square" rtlCol="0">
            <a:spAutoFit/>
          </a:bodyPr>
          <a:lstStyle/>
          <a:p>
            <a:r>
              <a:rPr lang="en-US" b="1" dirty="0"/>
              <a:t>2</a:t>
            </a:r>
          </a:p>
        </p:txBody>
      </p:sp>
      <p:sp>
        <p:nvSpPr>
          <p:cNvPr id="87" name="TextBox 86">
            <a:extLst>
              <a:ext uri="{FF2B5EF4-FFF2-40B4-BE49-F238E27FC236}">
                <a16:creationId xmlns:a16="http://schemas.microsoft.com/office/drawing/2014/main" id="{5E9EA592-1FA8-839F-29D0-ADF30289627F}"/>
              </a:ext>
            </a:extLst>
          </p:cNvPr>
          <p:cNvSpPr txBox="1"/>
          <p:nvPr/>
        </p:nvSpPr>
        <p:spPr>
          <a:xfrm>
            <a:off x="32072794" y="4292996"/>
            <a:ext cx="272012" cy="369332"/>
          </a:xfrm>
          <a:prstGeom prst="rect">
            <a:avLst/>
          </a:prstGeom>
          <a:noFill/>
        </p:spPr>
        <p:txBody>
          <a:bodyPr wrap="square" rtlCol="0">
            <a:spAutoFit/>
          </a:bodyPr>
          <a:lstStyle/>
          <a:p>
            <a:r>
              <a:rPr lang="en-US" b="1" dirty="0"/>
              <a:t>3</a:t>
            </a:r>
          </a:p>
        </p:txBody>
      </p:sp>
      <p:sp>
        <p:nvSpPr>
          <p:cNvPr id="89" name="TextBox 88">
            <a:extLst>
              <a:ext uri="{FF2B5EF4-FFF2-40B4-BE49-F238E27FC236}">
                <a16:creationId xmlns:a16="http://schemas.microsoft.com/office/drawing/2014/main" id="{D88E1DBF-9E06-AC6E-22C0-867D90177EE4}"/>
              </a:ext>
            </a:extLst>
          </p:cNvPr>
          <p:cNvSpPr txBox="1"/>
          <p:nvPr/>
        </p:nvSpPr>
        <p:spPr>
          <a:xfrm>
            <a:off x="26153998" y="3519370"/>
            <a:ext cx="5976726" cy="584775"/>
          </a:xfrm>
          <a:prstGeom prst="rect">
            <a:avLst/>
          </a:prstGeom>
          <a:noFill/>
        </p:spPr>
        <p:txBody>
          <a:bodyPr wrap="square" rtlCol="0">
            <a:spAutoFit/>
          </a:bodyPr>
          <a:lstStyle/>
          <a:p>
            <a:pPr algn="ctr"/>
            <a:r>
              <a:rPr lang="en-US" sz="3200" b="1" dirty="0"/>
              <a:t>DD</a:t>
            </a:r>
          </a:p>
        </p:txBody>
      </p:sp>
      <p:sp>
        <p:nvSpPr>
          <p:cNvPr id="93" name="TextBox 92">
            <a:extLst>
              <a:ext uri="{FF2B5EF4-FFF2-40B4-BE49-F238E27FC236}">
                <a16:creationId xmlns:a16="http://schemas.microsoft.com/office/drawing/2014/main" id="{862DFF36-5A08-1A31-3D50-DF779B2334F1}"/>
              </a:ext>
            </a:extLst>
          </p:cNvPr>
          <p:cNvSpPr txBox="1"/>
          <p:nvPr/>
        </p:nvSpPr>
        <p:spPr>
          <a:xfrm>
            <a:off x="32168640" y="3502914"/>
            <a:ext cx="5976726" cy="584775"/>
          </a:xfrm>
          <a:prstGeom prst="rect">
            <a:avLst/>
          </a:prstGeom>
          <a:noFill/>
        </p:spPr>
        <p:txBody>
          <a:bodyPr wrap="square" rtlCol="0">
            <a:spAutoFit/>
          </a:bodyPr>
          <a:lstStyle/>
          <a:p>
            <a:pPr algn="ctr"/>
            <a:r>
              <a:rPr lang="en-US" sz="3200" b="1" dirty="0"/>
              <a:t>LD 12:12</a:t>
            </a:r>
          </a:p>
        </p:txBody>
      </p:sp>
      <p:sp>
        <p:nvSpPr>
          <p:cNvPr id="94" name="TextBox 93">
            <a:extLst>
              <a:ext uri="{FF2B5EF4-FFF2-40B4-BE49-F238E27FC236}">
                <a16:creationId xmlns:a16="http://schemas.microsoft.com/office/drawing/2014/main" id="{2A4B56C8-C544-51DD-CC9E-0B7609D577FD}"/>
              </a:ext>
            </a:extLst>
          </p:cNvPr>
          <p:cNvSpPr txBox="1"/>
          <p:nvPr/>
        </p:nvSpPr>
        <p:spPr>
          <a:xfrm>
            <a:off x="30600982" y="11175126"/>
            <a:ext cx="304800" cy="369332"/>
          </a:xfrm>
          <a:prstGeom prst="rect">
            <a:avLst/>
          </a:prstGeom>
          <a:noFill/>
        </p:spPr>
        <p:txBody>
          <a:bodyPr wrap="square" rtlCol="0">
            <a:spAutoFit/>
          </a:bodyPr>
          <a:lstStyle/>
          <a:p>
            <a:r>
              <a:rPr lang="en-US" b="1" dirty="0"/>
              <a:t>0</a:t>
            </a:r>
          </a:p>
        </p:txBody>
      </p:sp>
      <p:sp>
        <p:nvSpPr>
          <p:cNvPr id="95" name="TextBox 94">
            <a:extLst>
              <a:ext uri="{FF2B5EF4-FFF2-40B4-BE49-F238E27FC236}">
                <a16:creationId xmlns:a16="http://schemas.microsoft.com/office/drawing/2014/main" id="{1C7E7CF0-773E-23C0-D975-89FAB15E23B1}"/>
              </a:ext>
            </a:extLst>
          </p:cNvPr>
          <p:cNvSpPr txBox="1"/>
          <p:nvPr/>
        </p:nvSpPr>
        <p:spPr>
          <a:xfrm>
            <a:off x="34157278" y="11152435"/>
            <a:ext cx="433507" cy="369332"/>
          </a:xfrm>
          <a:prstGeom prst="rect">
            <a:avLst/>
          </a:prstGeom>
          <a:noFill/>
        </p:spPr>
        <p:txBody>
          <a:bodyPr wrap="square" rtlCol="0">
            <a:spAutoFit/>
          </a:bodyPr>
          <a:lstStyle/>
          <a:p>
            <a:r>
              <a:rPr lang="en-US" b="1" dirty="0"/>
              <a:t>11</a:t>
            </a:r>
          </a:p>
        </p:txBody>
      </p:sp>
      <p:sp>
        <p:nvSpPr>
          <p:cNvPr id="96" name="TextBox 95">
            <a:extLst>
              <a:ext uri="{FF2B5EF4-FFF2-40B4-BE49-F238E27FC236}">
                <a16:creationId xmlns:a16="http://schemas.microsoft.com/office/drawing/2014/main" id="{F0362A99-3411-CA8E-5D69-6136231432DA}"/>
              </a:ext>
            </a:extLst>
          </p:cNvPr>
          <p:cNvSpPr txBox="1"/>
          <p:nvPr/>
        </p:nvSpPr>
        <p:spPr>
          <a:xfrm>
            <a:off x="37765125" y="11163865"/>
            <a:ext cx="433507" cy="369332"/>
          </a:xfrm>
          <a:prstGeom prst="rect">
            <a:avLst/>
          </a:prstGeom>
          <a:noFill/>
        </p:spPr>
        <p:txBody>
          <a:bodyPr wrap="square" rtlCol="0">
            <a:spAutoFit/>
          </a:bodyPr>
          <a:lstStyle/>
          <a:p>
            <a:r>
              <a:rPr lang="en-US" b="1" dirty="0"/>
              <a:t>22</a:t>
            </a:r>
          </a:p>
        </p:txBody>
      </p:sp>
      <p:sp>
        <p:nvSpPr>
          <p:cNvPr id="97" name="TextBox 96">
            <a:extLst>
              <a:ext uri="{FF2B5EF4-FFF2-40B4-BE49-F238E27FC236}">
                <a16:creationId xmlns:a16="http://schemas.microsoft.com/office/drawing/2014/main" id="{5DF7322A-DD5A-A6F7-C48E-8685C7A1D58A}"/>
              </a:ext>
            </a:extLst>
          </p:cNvPr>
          <p:cNvSpPr txBox="1"/>
          <p:nvPr/>
        </p:nvSpPr>
        <p:spPr>
          <a:xfrm>
            <a:off x="30444882" y="13693800"/>
            <a:ext cx="304800" cy="369332"/>
          </a:xfrm>
          <a:prstGeom prst="rect">
            <a:avLst/>
          </a:prstGeom>
          <a:noFill/>
        </p:spPr>
        <p:txBody>
          <a:bodyPr wrap="square" rtlCol="0">
            <a:spAutoFit/>
          </a:bodyPr>
          <a:lstStyle/>
          <a:p>
            <a:r>
              <a:rPr lang="en-US" b="1" dirty="0"/>
              <a:t>0</a:t>
            </a:r>
          </a:p>
        </p:txBody>
      </p:sp>
      <p:sp>
        <p:nvSpPr>
          <p:cNvPr id="98" name="TextBox 97">
            <a:extLst>
              <a:ext uri="{FF2B5EF4-FFF2-40B4-BE49-F238E27FC236}">
                <a16:creationId xmlns:a16="http://schemas.microsoft.com/office/drawing/2014/main" id="{A5FB2516-642F-CC6C-0295-24B12711FB06}"/>
              </a:ext>
            </a:extLst>
          </p:cNvPr>
          <p:cNvSpPr txBox="1"/>
          <p:nvPr/>
        </p:nvSpPr>
        <p:spPr>
          <a:xfrm>
            <a:off x="35122094" y="13845496"/>
            <a:ext cx="433507" cy="369332"/>
          </a:xfrm>
          <a:prstGeom prst="rect">
            <a:avLst/>
          </a:prstGeom>
          <a:noFill/>
        </p:spPr>
        <p:txBody>
          <a:bodyPr wrap="square" rtlCol="0">
            <a:spAutoFit/>
          </a:bodyPr>
          <a:lstStyle/>
          <a:p>
            <a:r>
              <a:rPr lang="en-US" b="1" dirty="0"/>
              <a:t>14</a:t>
            </a:r>
          </a:p>
        </p:txBody>
      </p:sp>
      <p:sp>
        <p:nvSpPr>
          <p:cNvPr id="99" name="TextBox 98">
            <a:extLst>
              <a:ext uri="{FF2B5EF4-FFF2-40B4-BE49-F238E27FC236}">
                <a16:creationId xmlns:a16="http://schemas.microsoft.com/office/drawing/2014/main" id="{1869A6C5-322B-9BE0-D530-6712EBDACDAA}"/>
              </a:ext>
            </a:extLst>
          </p:cNvPr>
          <p:cNvSpPr txBox="1"/>
          <p:nvPr/>
        </p:nvSpPr>
        <p:spPr>
          <a:xfrm>
            <a:off x="37736578" y="13838976"/>
            <a:ext cx="433507" cy="369332"/>
          </a:xfrm>
          <a:prstGeom prst="rect">
            <a:avLst/>
          </a:prstGeom>
          <a:noFill/>
        </p:spPr>
        <p:txBody>
          <a:bodyPr wrap="square" rtlCol="0">
            <a:spAutoFit/>
          </a:bodyPr>
          <a:lstStyle/>
          <a:p>
            <a:r>
              <a:rPr lang="en-US" b="1" dirty="0"/>
              <a:t>22</a:t>
            </a:r>
          </a:p>
        </p:txBody>
      </p:sp>
      <p:sp>
        <p:nvSpPr>
          <p:cNvPr id="100" name="TextBox 99">
            <a:extLst>
              <a:ext uri="{FF2B5EF4-FFF2-40B4-BE49-F238E27FC236}">
                <a16:creationId xmlns:a16="http://schemas.microsoft.com/office/drawing/2014/main" id="{503C2EBE-A0E9-95CD-2AC1-35BBD3CEFF6E}"/>
              </a:ext>
            </a:extLst>
          </p:cNvPr>
          <p:cNvSpPr txBox="1"/>
          <p:nvPr/>
        </p:nvSpPr>
        <p:spPr>
          <a:xfrm>
            <a:off x="34157278" y="14047738"/>
            <a:ext cx="1005840" cy="369332"/>
          </a:xfrm>
          <a:prstGeom prst="rect">
            <a:avLst/>
          </a:prstGeom>
          <a:noFill/>
        </p:spPr>
        <p:txBody>
          <a:bodyPr wrap="square" rtlCol="0">
            <a:spAutoFit/>
          </a:bodyPr>
          <a:lstStyle/>
          <a:p>
            <a:r>
              <a:rPr lang="en-US" b="1" dirty="0"/>
              <a:t>Time (h)</a:t>
            </a:r>
          </a:p>
        </p:txBody>
      </p:sp>
      <p:sp>
        <p:nvSpPr>
          <p:cNvPr id="101" name="TextBox 100">
            <a:extLst>
              <a:ext uri="{FF2B5EF4-FFF2-40B4-BE49-F238E27FC236}">
                <a16:creationId xmlns:a16="http://schemas.microsoft.com/office/drawing/2014/main" id="{9CA4EB27-204A-DDA9-FF18-7A61F71BA45D}"/>
              </a:ext>
            </a:extLst>
          </p:cNvPr>
          <p:cNvSpPr txBox="1"/>
          <p:nvPr/>
        </p:nvSpPr>
        <p:spPr>
          <a:xfrm>
            <a:off x="30427017" y="10205610"/>
            <a:ext cx="255915" cy="369332"/>
          </a:xfrm>
          <a:prstGeom prst="rect">
            <a:avLst/>
          </a:prstGeom>
          <a:noFill/>
        </p:spPr>
        <p:txBody>
          <a:bodyPr wrap="square" rtlCol="0">
            <a:spAutoFit/>
          </a:bodyPr>
          <a:lstStyle/>
          <a:p>
            <a:r>
              <a:rPr lang="en-US" b="1" dirty="0"/>
              <a:t>1</a:t>
            </a:r>
          </a:p>
        </p:txBody>
      </p:sp>
      <p:sp>
        <p:nvSpPr>
          <p:cNvPr id="102" name="TextBox 101">
            <a:extLst>
              <a:ext uri="{FF2B5EF4-FFF2-40B4-BE49-F238E27FC236}">
                <a16:creationId xmlns:a16="http://schemas.microsoft.com/office/drawing/2014/main" id="{892AA57A-742F-0858-D49B-3887EF00F5F8}"/>
              </a:ext>
            </a:extLst>
          </p:cNvPr>
          <p:cNvSpPr txBox="1"/>
          <p:nvPr/>
        </p:nvSpPr>
        <p:spPr>
          <a:xfrm>
            <a:off x="30467140" y="9331825"/>
            <a:ext cx="255915" cy="369332"/>
          </a:xfrm>
          <a:prstGeom prst="rect">
            <a:avLst/>
          </a:prstGeom>
          <a:noFill/>
        </p:spPr>
        <p:txBody>
          <a:bodyPr wrap="square" rtlCol="0">
            <a:spAutoFit/>
          </a:bodyPr>
          <a:lstStyle/>
          <a:p>
            <a:r>
              <a:rPr lang="en-US" b="1" dirty="0"/>
              <a:t>2</a:t>
            </a:r>
          </a:p>
        </p:txBody>
      </p:sp>
      <p:sp>
        <p:nvSpPr>
          <p:cNvPr id="103" name="TextBox 102">
            <a:extLst>
              <a:ext uri="{FF2B5EF4-FFF2-40B4-BE49-F238E27FC236}">
                <a16:creationId xmlns:a16="http://schemas.microsoft.com/office/drawing/2014/main" id="{91A46338-F1E8-7B6A-4C78-3A49DC3293F8}"/>
              </a:ext>
            </a:extLst>
          </p:cNvPr>
          <p:cNvSpPr txBox="1"/>
          <p:nvPr/>
        </p:nvSpPr>
        <p:spPr>
          <a:xfrm>
            <a:off x="30460616" y="8592924"/>
            <a:ext cx="255915" cy="369332"/>
          </a:xfrm>
          <a:prstGeom prst="rect">
            <a:avLst/>
          </a:prstGeom>
          <a:noFill/>
        </p:spPr>
        <p:txBody>
          <a:bodyPr wrap="square" rtlCol="0">
            <a:spAutoFit/>
          </a:bodyPr>
          <a:lstStyle/>
          <a:p>
            <a:r>
              <a:rPr lang="en-US" b="1" dirty="0"/>
              <a:t>3</a:t>
            </a:r>
          </a:p>
        </p:txBody>
      </p:sp>
      <p:sp>
        <p:nvSpPr>
          <p:cNvPr id="104" name="TextBox 103">
            <a:extLst>
              <a:ext uri="{FF2B5EF4-FFF2-40B4-BE49-F238E27FC236}">
                <a16:creationId xmlns:a16="http://schemas.microsoft.com/office/drawing/2014/main" id="{E1866498-32C2-A8C3-CB84-11E6FAABDA2F}"/>
              </a:ext>
            </a:extLst>
          </p:cNvPr>
          <p:cNvSpPr txBox="1"/>
          <p:nvPr/>
        </p:nvSpPr>
        <p:spPr>
          <a:xfrm rot="10800000">
            <a:off x="30072884" y="9242564"/>
            <a:ext cx="461665" cy="1438356"/>
          </a:xfrm>
          <a:prstGeom prst="rect">
            <a:avLst/>
          </a:prstGeom>
          <a:noFill/>
        </p:spPr>
        <p:txBody>
          <a:bodyPr vert="eaVert" wrap="square" rtlCol="0">
            <a:spAutoFit/>
          </a:bodyPr>
          <a:lstStyle/>
          <a:p>
            <a:pPr algn="ctr"/>
            <a:r>
              <a:rPr lang="en-US" b="1" dirty="0"/>
              <a:t>[Protein] </a:t>
            </a:r>
            <a:r>
              <a:rPr lang="en-US" b="1" dirty="0" err="1"/>
              <a:t>nM</a:t>
            </a:r>
            <a:endParaRPr lang="en-US" b="1" dirty="0"/>
          </a:p>
        </p:txBody>
      </p:sp>
      <p:sp>
        <p:nvSpPr>
          <p:cNvPr id="105" name="TextBox 104">
            <a:extLst>
              <a:ext uri="{FF2B5EF4-FFF2-40B4-BE49-F238E27FC236}">
                <a16:creationId xmlns:a16="http://schemas.microsoft.com/office/drawing/2014/main" id="{75F904CB-AA3B-047E-60A6-6ABDC8E337CC}"/>
              </a:ext>
            </a:extLst>
          </p:cNvPr>
          <p:cNvSpPr txBox="1"/>
          <p:nvPr/>
        </p:nvSpPr>
        <p:spPr>
          <a:xfrm>
            <a:off x="30438358" y="12868518"/>
            <a:ext cx="322475" cy="369332"/>
          </a:xfrm>
          <a:prstGeom prst="rect">
            <a:avLst/>
          </a:prstGeom>
          <a:noFill/>
        </p:spPr>
        <p:txBody>
          <a:bodyPr wrap="square" rtlCol="0">
            <a:spAutoFit/>
          </a:bodyPr>
          <a:lstStyle/>
          <a:p>
            <a:r>
              <a:rPr lang="en-US" b="1" dirty="0"/>
              <a:t>1</a:t>
            </a:r>
          </a:p>
        </p:txBody>
      </p:sp>
      <p:sp>
        <p:nvSpPr>
          <p:cNvPr id="106" name="TextBox 105">
            <a:extLst>
              <a:ext uri="{FF2B5EF4-FFF2-40B4-BE49-F238E27FC236}">
                <a16:creationId xmlns:a16="http://schemas.microsoft.com/office/drawing/2014/main" id="{49D9BA4A-941F-B858-E0B7-19C9DBFDADB1}"/>
              </a:ext>
            </a:extLst>
          </p:cNvPr>
          <p:cNvSpPr txBox="1"/>
          <p:nvPr/>
        </p:nvSpPr>
        <p:spPr>
          <a:xfrm>
            <a:off x="30464170" y="12089266"/>
            <a:ext cx="217409" cy="369332"/>
          </a:xfrm>
          <a:prstGeom prst="rect">
            <a:avLst/>
          </a:prstGeom>
          <a:noFill/>
        </p:spPr>
        <p:txBody>
          <a:bodyPr wrap="square" rtlCol="0">
            <a:spAutoFit/>
          </a:bodyPr>
          <a:lstStyle/>
          <a:p>
            <a:r>
              <a:rPr lang="en-US" b="1" dirty="0"/>
              <a:t>2</a:t>
            </a:r>
          </a:p>
        </p:txBody>
      </p:sp>
      <p:sp>
        <p:nvSpPr>
          <p:cNvPr id="107" name="TextBox 106">
            <a:extLst>
              <a:ext uri="{FF2B5EF4-FFF2-40B4-BE49-F238E27FC236}">
                <a16:creationId xmlns:a16="http://schemas.microsoft.com/office/drawing/2014/main" id="{2254A625-F09C-6100-08FA-F17070A55B52}"/>
              </a:ext>
            </a:extLst>
          </p:cNvPr>
          <p:cNvSpPr txBox="1"/>
          <p:nvPr/>
        </p:nvSpPr>
        <p:spPr>
          <a:xfrm>
            <a:off x="30495426" y="11330560"/>
            <a:ext cx="274240" cy="369332"/>
          </a:xfrm>
          <a:prstGeom prst="rect">
            <a:avLst/>
          </a:prstGeom>
          <a:noFill/>
        </p:spPr>
        <p:txBody>
          <a:bodyPr wrap="square" rtlCol="0">
            <a:spAutoFit/>
          </a:bodyPr>
          <a:lstStyle/>
          <a:p>
            <a:r>
              <a:rPr lang="en-US" b="1" dirty="0"/>
              <a:t>3</a:t>
            </a:r>
          </a:p>
        </p:txBody>
      </p:sp>
      <p:sp>
        <p:nvSpPr>
          <p:cNvPr id="117" name="TextBox 116">
            <a:extLst>
              <a:ext uri="{FF2B5EF4-FFF2-40B4-BE49-F238E27FC236}">
                <a16:creationId xmlns:a16="http://schemas.microsoft.com/office/drawing/2014/main" id="{DB9424F9-6495-56FB-B11D-9027D2D1D63D}"/>
              </a:ext>
            </a:extLst>
          </p:cNvPr>
          <p:cNvSpPr txBox="1"/>
          <p:nvPr/>
        </p:nvSpPr>
        <p:spPr>
          <a:xfrm>
            <a:off x="30700283" y="8215063"/>
            <a:ext cx="7406601" cy="553998"/>
          </a:xfrm>
          <a:prstGeom prst="rect">
            <a:avLst/>
          </a:prstGeom>
          <a:noFill/>
        </p:spPr>
        <p:txBody>
          <a:bodyPr wrap="square" rtlCol="0">
            <a:spAutoFit/>
          </a:bodyPr>
          <a:lstStyle/>
          <a:p>
            <a:r>
              <a:rPr lang="en-US" sz="3000" b="1" dirty="0"/>
              <a:t>Model predicts earlier peak </a:t>
            </a:r>
            <a:r>
              <a:rPr lang="en-US" altLang="zh-CN" sz="3000" b="1" dirty="0"/>
              <a:t>with longer days </a:t>
            </a:r>
            <a:endParaRPr lang="en-US" sz="3000" b="1" dirty="0"/>
          </a:p>
        </p:txBody>
      </p:sp>
      <p:grpSp>
        <p:nvGrpSpPr>
          <p:cNvPr id="122" name="Group 121">
            <a:extLst>
              <a:ext uri="{FF2B5EF4-FFF2-40B4-BE49-F238E27FC236}">
                <a16:creationId xmlns:a16="http://schemas.microsoft.com/office/drawing/2014/main" id="{DF90AE83-D5E9-7813-0744-A0906DD317BF}"/>
              </a:ext>
            </a:extLst>
          </p:cNvPr>
          <p:cNvGrpSpPr/>
          <p:nvPr/>
        </p:nvGrpSpPr>
        <p:grpSpPr>
          <a:xfrm>
            <a:off x="26001518" y="9966709"/>
            <a:ext cx="4050921" cy="4679717"/>
            <a:chOff x="21300128" y="9574763"/>
            <a:chExt cx="4050921" cy="4679717"/>
          </a:xfrm>
        </p:grpSpPr>
        <p:sp>
          <p:nvSpPr>
            <p:cNvPr id="128" name="TextBox 127">
              <a:extLst>
                <a:ext uri="{FF2B5EF4-FFF2-40B4-BE49-F238E27FC236}">
                  <a16:creationId xmlns:a16="http://schemas.microsoft.com/office/drawing/2014/main" id="{F704D8B3-4B38-6103-0AA4-9F86FF19D38F}"/>
                </a:ext>
              </a:extLst>
            </p:cNvPr>
            <p:cNvSpPr txBox="1"/>
            <p:nvPr/>
          </p:nvSpPr>
          <p:spPr>
            <a:xfrm>
              <a:off x="22724994" y="10426268"/>
              <a:ext cx="960943" cy="369332"/>
            </a:xfrm>
            <a:prstGeom prst="rect">
              <a:avLst/>
            </a:prstGeom>
            <a:noFill/>
          </p:spPr>
          <p:txBody>
            <a:bodyPr wrap="square" rtlCol="0">
              <a:spAutoFit/>
            </a:bodyPr>
            <a:lstStyle/>
            <a:p>
              <a:r>
                <a:rPr lang="en-US" dirty="0"/>
                <a:t>Nucleus</a:t>
              </a:r>
            </a:p>
          </p:txBody>
        </p:sp>
        <p:pic>
          <p:nvPicPr>
            <p:cNvPr id="129" name="Picture 128">
              <a:extLst>
                <a:ext uri="{FF2B5EF4-FFF2-40B4-BE49-F238E27FC236}">
                  <a16:creationId xmlns:a16="http://schemas.microsoft.com/office/drawing/2014/main" id="{F3F9A431-74DF-8FA4-A057-C1619EB46815}"/>
                </a:ext>
              </a:extLst>
            </p:cNvPr>
            <p:cNvPicPr>
              <a:picLocks noChangeAspect="1"/>
            </p:cNvPicPr>
            <p:nvPr/>
          </p:nvPicPr>
          <p:blipFill>
            <a:blip r:embed="rId24"/>
            <a:stretch>
              <a:fillRect/>
            </a:stretch>
          </p:blipFill>
          <p:spPr>
            <a:xfrm>
              <a:off x="23131579" y="12173274"/>
              <a:ext cx="734596" cy="224739"/>
            </a:xfrm>
            <a:prstGeom prst="rect">
              <a:avLst/>
            </a:prstGeom>
          </p:spPr>
        </p:pic>
        <p:sp>
          <p:nvSpPr>
            <p:cNvPr id="130" name="Rectangle 129">
              <a:extLst>
                <a:ext uri="{FF2B5EF4-FFF2-40B4-BE49-F238E27FC236}">
                  <a16:creationId xmlns:a16="http://schemas.microsoft.com/office/drawing/2014/main" id="{BFC263ED-6C4B-82F5-586C-7849EA12539A}"/>
                </a:ext>
              </a:extLst>
            </p:cNvPr>
            <p:cNvSpPr/>
            <p:nvPr/>
          </p:nvSpPr>
          <p:spPr>
            <a:xfrm>
              <a:off x="23195061" y="12398013"/>
              <a:ext cx="607633" cy="261046"/>
            </a:xfrm>
            <a:prstGeom prst="rect">
              <a:avLst/>
            </a:prstGeom>
            <a:solidFill>
              <a:schemeClr val="accent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i="1" dirty="0" err="1">
                  <a:solidFill>
                    <a:schemeClr val="tx1"/>
                  </a:solidFill>
                  <a:latin typeface="Times New Roman" panose="02020603050405020304" pitchFamily="18" charset="0"/>
                  <a:cs typeface="Times New Roman" panose="02020603050405020304" pitchFamily="18" charset="0"/>
                </a:rPr>
                <a:t>clk</a:t>
              </a:r>
              <a:endParaRPr lang="en-US" i="1" dirty="0">
                <a:solidFill>
                  <a:schemeClr val="tx1"/>
                </a:solidFill>
                <a:latin typeface="Times New Roman" panose="02020603050405020304" pitchFamily="18" charset="0"/>
                <a:cs typeface="Times New Roman" panose="02020603050405020304" pitchFamily="18" charset="0"/>
              </a:endParaRPr>
            </a:p>
          </p:txBody>
        </p:sp>
        <p:sp>
          <p:nvSpPr>
            <p:cNvPr id="131" name="Flowchart: Connector 130">
              <a:extLst>
                <a:ext uri="{FF2B5EF4-FFF2-40B4-BE49-F238E27FC236}">
                  <a16:creationId xmlns:a16="http://schemas.microsoft.com/office/drawing/2014/main" id="{C0D2375E-7A05-C77E-0AB5-0E7B0F5809F3}"/>
                </a:ext>
              </a:extLst>
            </p:cNvPr>
            <p:cNvSpPr/>
            <p:nvPr/>
          </p:nvSpPr>
          <p:spPr>
            <a:xfrm>
              <a:off x="23608255" y="13344843"/>
              <a:ext cx="992117" cy="909637"/>
            </a:xfrm>
            <a:prstGeom prst="flowChartConnector">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CLK</a:t>
              </a:r>
              <a:endParaRPr lang="en-US" b="1" dirty="0">
                <a:latin typeface="Times New Roman" panose="02020603050405020304" pitchFamily="18" charset="0"/>
                <a:cs typeface="Times New Roman" panose="02020603050405020304" pitchFamily="18" charset="0"/>
              </a:endParaRPr>
            </a:p>
          </p:txBody>
        </p:sp>
        <p:sp>
          <p:nvSpPr>
            <p:cNvPr id="132" name="Flowchart: Connector 131">
              <a:extLst>
                <a:ext uri="{FF2B5EF4-FFF2-40B4-BE49-F238E27FC236}">
                  <a16:creationId xmlns:a16="http://schemas.microsoft.com/office/drawing/2014/main" id="{2718F1F2-1A43-3CDA-B32B-B2ADFF54F65E}"/>
                </a:ext>
              </a:extLst>
            </p:cNvPr>
            <p:cNvSpPr/>
            <p:nvPr/>
          </p:nvSpPr>
          <p:spPr>
            <a:xfrm>
              <a:off x="21443801" y="12640533"/>
              <a:ext cx="1438286" cy="1155487"/>
            </a:xfrm>
            <a:prstGeom prst="flowChartConnector">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CLK</a:t>
              </a:r>
              <a:r>
                <a:rPr lang="en-US" dirty="0">
                  <a:solidFill>
                    <a:schemeClr val="tx1"/>
                  </a:solidFill>
                  <a:latin typeface="Times New Roman" panose="02020603050405020304" pitchFamily="18" charset="0"/>
                  <a:cs typeface="Times New Roman" panose="02020603050405020304" pitchFamily="18" charset="0"/>
                </a:rPr>
                <a:t> complex</a:t>
              </a:r>
              <a:endParaRPr lang="en-US" sz="2000" dirty="0">
                <a:latin typeface="Times New Roman" panose="02020603050405020304" pitchFamily="18" charset="0"/>
                <a:cs typeface="Times New Roman" panose="02020603050405020304" pitchFamily="18" charset="0"/>
              </a:endParaRPr>
            </a:p>
          </p:txBody>
        </p:sp>
        <p:cxnSp>
          <p:nvCxnSpPr>
            <p:cNvPr id="133" name="Straight Connector 132">
              <a:extLst>
                <a:ext uri="{FF2B5EF4-FFF2-40B4-BE49-F238E27FC236}">
                  <a16:creationId xmlns:a16="http://schemas.microsoft.com/office/drawing/2014/main" id="{CE72FC85-4496-81A1-A202-F629D49C50A6}"/>
                </a:ext>
              </a:extLst>
            </p:cNvPr>
            <p:cNvCxnSpPr>
              <a:cxnSpLocks/>
            </p:cNvCxnSpPr>
            <p:nvPr/>
          </p:nvCxnSpPr>
          <p:spPr>
            <a:xfrm flipV="1">
              <a:off x="22615761" y="12565346"/>
              <a:ext cx="400708" cy="327582"/>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34" name="Straight Connector 133">
              <a:extLst>
                <a:ext uri="{FF2B5EF4-FFF2-40B4-BE49-F238E27FC236}">
                  <a16:creationId xmlns:a16="http://schemas.microsoft.com/office/drawing/2014/main" id="{E9CB522C-30E9-8220-01D8-727FDCE34F44}"/>
                </a:ext>
              </a:extLst>
            </p:cNvPr>
            <p:cNvCxnSpPr>
              <a:cxnSpLocks/>
            </p:cNvCxnSpPr>
            <p:nvPr/>
          </p:nvCxnSpPr>
          <p:spPr>
            <a:xfrm>
              <a:off x="22945567" y="12468952"/>
              <a:ext cx="145573" cy="211998"/>
            </a:xfrm>
            <a:prstGeom prst="line">
              <a:avLst/>
            </a:prstGeom>
          </p:spPr>
          <p:style>
            <a:lnRef idx="3">
              <a:schemeClr val="accent2"/>
            </a:lnRef>
            <a:fillRef idx="0">
              <a:schemeClr val="accent2"/>
            </a:fillRef>
            <a:effectRef idx="2">
              <a:schemeClr val="accent2"/>
            </a:effectRef>
            <a:fontRef idx="minor">
              <a:schemeClr val="tx1"/>
            </a:fontRef>
          </p:style>
        </p:cxnSp>
        <p:pic>
          <p:nvPicPr>
            <p:cNvPr id="135" name="Picture 134">
              <a:extLst>
                <a:ext uri="{FF2B5EF4-FFF2-40B4-BE49-F238E27FC236}">
                  <a16:creationId xmlns:a16="http://schemas.microsoft.com/office/drawing/2014/main" id="{A9B8DE47-C928-A04A-16D5-BBABD9598102}"/>
                </a:ext>
              </a:extLst>
            </p:cNvPr>
            <p:cNvPicPr>
              <a:picLocks noChangeAspect="1"/>
            </p:cNvPicPr>
            <p:nvPr/>
          </p:nvPicPr>
          <p:blipFill>
            <a:blip r:embed="rId25"/>
            <a:stretch>
              <a:fillRect/>
            </a:stretch>
          </p:blipFill>
          <p:spPr>
            <a:xfrm>
              <a:off x="22488720" y="11072853"/>
              <a:ext cx="651907" cy="213241"/>
            </a:xfrm>
            <a:prstGeom prst="rect">
              <a:avLst/>
            </a:prstGeom>
          </p:spPr>
        </p:pic>
        <p:grpSp>
          <p:nvGrpSpPr>
            <p:cNvPr id="136" name="Group 135">
              <a:extLst>
                <a:ext uri="{FF2B5EF4-FFF2-40B4-BE49-F238E27FC236}">
                  <a16:creationId xmlns:a16="http://schemas.microsoft.com/office/drawing/2014/main" id="{7D16DB01-394A-8268-208A-31E09C85D6C8}"/>
                </a:ext>
              </a:extLst>
            </p:cNvPr>
            <p:cNvGrpSpPr/>
            <p:nvPr/>
          </p:nvGrpSpPr>
          <p:grpSpPr>
            <a:xfrm>
              <a:off x="22503641" y="11107373"/>
              <a:ext cx="575640" cy="127080"/>
              <a:chOff x="26928049" y="10819725"/>
              <a:chExt cx="575640" cy="127080"/>
            </a:xfrm>
          </p:grpSpPr>
          <mc:AlternateContent xmlns:mc="http://schemas.openxmlformats.org/markup-compatibility/2006" xmlns:p14="http://schemas.microsoft.com/office/powerpoint/2010/main">
            <mc:Choice Requires="p14">
              <p:contentPart p14:bwMode="auto" r:id="rId26">
                <p14:nvContentPartPr>
                  <p14:cNvPr id="148" name="Ink 147">
                    <a:extLst>
                      <a:ext uri="{FF2B5EF4-FFF2-40B4-BE49-F238E27FC236}">
                        <a16:creationId xmlns:a16="http://schemas.microsoft.com/office/drawing/2014/main" id="{A5E4C1B2-8F57-A13A-B7A2-6A3607EC6468}"/>
                      </a:ext>
                    </a:extLst>
                  </p14:cNvPr>
                  <p14:cNvContentPartPr/>
                  <p14:nvPr/>
                </p14:nvContentPartPr>
                <p14:xfrm>
                  <a:off x="26948569" y="10827645"/>
                  <a:ext cx="266040" cy="114480"/>
                </p14:xfrm>
              </p:contentPart>
            </mc:Choice>
            <mc:Fallback xmlns="">
              <p:pic>
                <p:nvPicPr>
                  <p:cNvPr id="191" name="Ink 190">
                    <a:extLst>
                      <a:ext uri="{FF2B5EF4-FFF2-40B4-BE49-F238E27FC236}">
                        <a16:creationId xmlns:a16="http://schemas.microsoft.com/office/drawing/2014/main" id="{A3B6A582-A093-65A6-056C-AC541FF1D9ED}"/>
                      </a:ext>
                    </a:extLst>
                  </p:cNvPr>
                  <p:cNvPicPr/>
                  <p:nvPr/>
                </p:nvPicPr>
                <p:blipFill>
                  <a:blip r:embed="rId27"/>
                  <a:stretch>
                    <a:fillRect/>
                  </a:stretch>
                </p:blipFill>
                <p:spPr>
                  <a:xfrm>
                    <a:off x="26942449" y="10821525"/>
                    <a:ext cx="278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9" name="Ink 148">
                    <a:extLst>
                      <a:ext uri="{FF2B5EF4-FFF2-40B4-BE49-F238E27FC236}">
                        <a16:creationId xmlns:a16="http://schemas.microsoft.com/office/drawing/2014/main" id="{849F7519-BD1E-52A9-CD77-5FFC641839B6}"/>
                      </a:ext>
                    </a:extLst>
                  </p14:cNvPr>
                  <p14:cNvContentPartPr/>
                  <p14:nvPr/>
                </p14:nvContentPartPr>
                <p14:xfrm>
                  <a:off x="26934169" y="10937085"/>
                  <a:ext cx="16920" cy="2520"/>
                </p14:xfrm>
              </p:contentPart>
            </mc:Choice>
            <mc:Fallback xmlns="">
              <p:pic>
                <p:nvPicPr>
                  <p:cNvPr id="192" name="Ink 191">
                    <a:extLst>
                      <a:ext uri="{FF2B5EF4-FFF2-40B4-BE49-F238E27FC236}">
                        <a16:creationId xmlns:a16="http://schemas.microsoft.com/office/drawing/2014/main" id="{F7FFAAEE-DEDD-6A56-378B-1FD4D05194C2}"/>
                      </a:ext>
                    </a:extLst>
                  </p:cNvPr>
                  <p:cNvPicPr/>
                  <p:nvPr/>
                </p:nvPicPr>
                <p:blipFill>
                  <a:blip r:embed="rId29"/>
                  <a:stretch>
                    <a:fillRect/>
                  </a:stretch>
                </p:blipFill>
                <p:spPr>
                  <a:xfrm>
                    <a:off x="26928049" y="10930965"/>
                    <a:ext cx="2916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0" name="Ink 149">
                    <a:extLst>
                      <a:ext uri="{FF2B5EF4-FFF2-40B4-BE49-F238E27FC236}">
                        <a16:creationId xmlns:a16="http://schemas.microsoft.com/office/drawing/2014/main" id="{F2671574-2A53-E2A0-ADD9-38E693467A14}"/>
                      </a:ext>
                    </a:extLst>
                  </p14:cNvPr>
                  <p14:cNvContentPartPr/>
                  <p14:nvPr/>
                </p14:nvContentPartPr>
                <p14:xfrm>
                  <a:off x="27072049" y="10829445"/>
                  <a:ext cx="134640" cy="102240"/>
                </p14:xfrm>
              </p:contentPart>
            </mc:Choice>
            <mc:Fallback xmlns="">
              <p:pic>
                <p:nvPicPr>
                  <p:cNvPr id="194" name="Ink 193">
                    <a:extLst>
                      <a:ext uri="{FF2B5EF4-FFF2-40B4-BE49-F238E27FC236}">
                        <a16:creationId xmlns:a16="http://schemas.microsoft.com/office/drawing/2014/main" id="{C66A7CD3-4B14-E785-1E3E-B875F8E20784}"/>
                      </a:ext>
                    </a:extLst>
                  </p:cNvPr>
                  <p:cNvPicPr/>
                  <p:nvPr/>
                </p:nvPicPr>
                <p:blipFill>
                  <a:blip r:embed="rId31"/>
                  <a:stretch>
                    <a:fillRect/>
                  </a:stretch>
                </p:blipFill>
                <p:spPr>
                  <a:xfrm>
                    <a:off x="27065929" y="10823325"/>
                    <a:ext cx="1468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2" name="Ink 161">
                    <a:extLst>
                      <a:ext uri="{FF2B5EF4-FFF2-40B4-BE49-F238E27FC236}">
                        <a16:creationId xmlns:a16="http://schemas.microsoft.com/office/drawing/2014/main" id="{40C04C4B-7FBF-EDC6-72B3-FDCA281E7E62}"/>
                      </a:ext>
                    </a:extLst>
                  </p14:cNvPr>
                  <p14:cNvContentPartPr/>
                  <p14:nvPr/>
                </p14:nvContentPartPr>
                <p14:xfrm>
                  <a:off x="27222169" y="10865805"/>
                  <a:ext cx="36360" cy="61920"/>
                </p14:xfrm>
              </p:contentPart>
            </mc:Choice>
            <mc:Fallback xmlns="">
              <p:pic>
                <p:nvPicPr>
                  <p:cNvPr id="195" name="Ink 194">
                    <a:extLst>
                      <a:ext uri="{FF2B5EF4-FFF2-40B4-BE49-F238E27FC236}">
                        <a16:creationId xmlns:a16="http://schemas.microsoft.com/office/drawing/2014/main" id="{EA4940CF-3DF9-72AF-2219-8582E824D9EE}"/>
                      </a:ext>
                    </a:extLst>
                  </p:cNvPr>
                  <p:cNvPicPr/>
                  <p:nvPr/>
                </p:nvPicPr>
                <p:blipFill>
                  <a:blip r:embed="rId33"/>
                  <a:stretch>
                    <a:fillRect/>
                  </a:stretch>
                </p:blipFill>
                <p:spPr>
                  <a:xfrm>
                    <a:off x="27216049" y="10859685"/>
                    <a:ext cx="486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3" name="Ink 162">
                    <a:extLst>
                      <a:ext uri="{FF2B5EF4-FFF2-40B4-BE49-F238E27FC236}">
                        <a16:creationId xmlns:a16="http://schemas.microsoft.com/office/drawing/2014/main" id="{F52715AB-DCD3-19D4-5257-606EE093661B}"/>
                      </a:ext>
                    </a:extLst>
                  </p14:cNvPr>
                  <p14:cNvContentPartPr/>
                  <p14:nvPr/>
                </p14:nvContentPartPr>
                <p14:xfrm>
                  <a:off x="27241249" y="10819725"/>
                  <a:ext cx="257400" cy="108000"/>
                </p14:xfrm>
              </p:contentPart>
            </mc:Choice>
            <mc:Fallback xmlns="">
              <p:pic>
                <p:nvPicPr>
                  <p:cNvPr id="196" name="Ink 195">
                    <a:extLst>
                      <a:ext uri="{FF2B5EF4-FFF2-40B4-BE49-F238E27FC236}">
                        <a16:creationId xmlns:a16="http://schemas.microsoft.com/office/drawing/2014/main" id="{B6A4B8B6-5612-DE69-C8FF-5F06F3983FB5}"/>
                      </a:ext>
                    </a:extLst>
                  </p:cNvPr>
                  <p:cNvPicPr/>
                  <p:nvPr/>
                </p:nvPicPr>
                <p:blipFill>
                  <a:blip r:embed="rId35"/>
                  <a:stretch>
                    <a:fillRect/>
                  </a:stretch>
                </p:blipFill>
                <p:spPr>
                  <a:xfrm>
                    <a:off x="27235129" y="10813605"/>
                    <a:ext cx="2696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4" name="Ink 163">
                    <a:extLst>
                      <a:ext uri="{FF2B5EF4-FFF2-40B4-BE49-F238E27FC236}">
                        <a16:creationId xmlns:a16="http://schemas.microsoft.com/office/drawing/2014/main" id="{782A6FFB-BCAC-9F53-1F32-774E83700EA0}"/>
                      </a:ext>
                    </a:extLst>
                  </p14:cNvPr>
                  <p14:cNvContentPartPr/>
                  <p14:nvPr/>
                </p14:nvContentPartPr>
                <p14:xfrm>
                  <a:off x="27354289" y="10833405"/>
                  <a:ext cx="149400" cy="109080"/>
                </p14:xfrm>
              </p:contentPart>
            </mc:Choice>
            <mc:Fallback xmlns="">
              <p:pic>
                <p:nvPicPr>
                  <p:cNvPr id="197" name="Ink 196">
                    <a:extLst>
                      <a:ext uri="{FF2B5EF4-FFF2-40B4-BE49-F238E27FC236}">
                        <a16:creationId xmlns:a16="http://schemas.microsoft.com/office/drawing/2014/main" id="{A1BDA69F-DFF4-D7D7-B4C6-496BF54CA67D}"/>
                      </a:ext>
                    </a:extLst>
                  </p:cNvPr>
                  <p:cNvPicPr/>
                  <p:nvPr/>
                </p:nvPicPr>
                <p:blipFill>
                  <a:blip r:embed="rId37"/>
                  <a:stretch>
                    <a:fillRect/>
                  </a:stretch>
                </p:blipFill>
                <p:spPr>
                  <a:xfrm>
                    <a:off x="27348169" y="10827285"/>
                    <a:ext cx="1616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5" name="Ink 164">
                    <a:extLst>
                      <a:ext uri="{FF2B5EF4-FFF2-40B4-BE49-F238E27FC236}">
                        <a16:creationId xmlns:a16="http://schemas.microsoft.com/office/drawing/2014/main" id="{9AC66393-3A6A-EDC3-25FD-84B5F299780D}"/>
                      </a:ext>
                    </a:extLst>
                  </p14:cNvPr>
                  <p14:cNvContentPartPr/>
                  <p14:nvPr/>
                </p14:nvContentPartPr>
                <p14:xfrm>
                  <a:off x="27357889" y="10829805"/>
                  <a:ext cx="105480" cy="96480"/>
                </p14:xfrm>
              </p:contentPart>
            </mc:Choice>
            <mc:Fallback xmlns="">
              <p:pic>
                <p:nvPicPr>
                  <p:cNvPr id="198" name="Ink 197">
                    <a:extLst>
                      <a:ext uri="{FF2B5EF4-FFF2-40B4-BE49-F238E27FC236}">
                        <a16:creationId xmlns:a16="http://schemas.microsoft.com/office/drawing/2014/main" id="{7CE60F14-25A1-559A-AFA2-7F98FD1CF85F}"/>
                      </a:ext>
                    </a:extLst>
                  </p:cNvPr>
                  <p:cNvPicPr/>
                  <p:nvPr/>
                </p:nvPicPr>
                <p:blipFill>
                  <a:blip r:embed="rId39"/>
                  <a:stretch>
                    <a:fillRect/>
                  </a:stretch>
                </p:blipFill>
                <p:spPr>
                  <a:xfrm>
                    <a:off x="27351769" y="10823685"/>
                    <a:ext cx="1177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6" name="Ink 165">
                    <a:extLst>
                      <a:ext uri="{FF2B5EF4-FFF2-40B4-BE49-F238E27FC236}">
                        <a16:creationId xmlns:a16="http://schemas.microsoft.com/office/drawing/2014/main" id="{70A4D9AC-564F-4C61-F788-A68060FC5EAD}"/>
                      </a:ext>
                    </a:extLst>
                  </p14:cNvPr>
                  <p14:cNvContentPartPr/>
                  <p14:nvPr/>
                </p14:nvContentPartPr>
                <p14:xfrm>
                  <a:off x="27214969" y="10826565"/>
                  <a:ext cx="125640" cy="120240"/>
                </p14:xfrm>
              </p:contentPart>
            </mc:Choice>
            <mc:Fallback xmlns="">
              <p:pic>
                <p:nvPicPr>
                  <p:cNvPr id="199" name="Ink 198">
                    <a:extLst>
                      <a:ext uri="{FF2B5EF4-FFF2-40B4-BE49-F238E27FC236}">
                        <a16:creationId xmlns:a16="http://schemas.microsoft.com/office/drawing/2014/main" id="{5E7196B2-89CE-7FB2-7261-83F954609D66}"/>
                      </a:ext>
                    </a:extLst>
                  </p:cNvPr>
                  <p:cNvPicPr/>
                  <p:nvPr/>
                </p:nvPicPr>
                <p:blipFill>
                  <a:blip r:embed="rId41"/>
                  <a:stretch>
                    <a:fillRect/>
                  </a:stretch>
                </p:blipFill>
                <p:spPr>
                  <a:xfrm>
                    <a:off x="27208849" y="10820445"/>
                    <a:ext cx="1378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67" name="Ink 166">
                    <a:extLst>
                      <a:ext uri="{FF2B5EF4-FFF2-40B4-BE49-F238E27FC236}">
                        <a16:creationId xmlns:a16="http://schemas.microsoft.com/office/drawing/2014/main" id="{0B76668B-4420-EFDF-F1A5-185CCC838A49}"/>
                      </a:ext>
                    </a:extLst>
                  </p14:cNvPr>
                  <p14:cNvContentPartPr/>
                  <p14:nvPr/>
                </p14:nvContentPartPr>
                <p14:xfrm>
                  <a:off x="27218569" y="10846365"/>
                  <a:ext cx="70920" cy="89640"/>
                </p14:xfrm>
              </p:contentPart>
            </mc:Choice>
            <mc:Fallback xmlns="">
              <p:pic>
                <p:nvPicPr>
                  <p:cNvPr id="200" name="Ink 199">
                    <a:extLst>
                      <a:ext uri="{FF2B5EF4-FFF2-40B4-BE49-F238E27FC236}">
                        <a16:creationId xmlns:a16="http://schemas.microsoft.com/office/drawing/2014/main" id="{C6E61E3F-5456-51BE-D2B8-65960BEB3B97}"/>
                      </a:ext>
                    </a:extLst>
                  </p:cNvPr>
                  <p:cNvPicPr/>
                  <p:nvPr/>
                </p:nvPicPr>
                <p:blipFill>
                  <a:blip r:embed="rId43"/>
                  <a:stretch>
                    <a:fillRect/>
                  </a:stretch>
                </p:blipFill>
                <p:spPr>
                  <a:xfrm>
                    <a:off x="27212449" y="10840245"/>
                    <a:ext cx="83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68" name="Ink 167">
                    <a:extLst>
                      <a:ext uri="{FF2B5EF4-FFF2-40B4-BE49-F238E27FC236}">
                        <a16:creationId xmlns:a16="http://schemas.microsoft.com/office/drawing/2014/main" id="{D45BD604-BEFB-2A64-B912-F0A0130E2CAA}"/>
                      </a:ext>
                    </a:extLst>
                  </p14:cNvPr>
                  <p14:cNvContentPartPr/>
                  <p14:nvPr/>
                </p14:nvContentPartPr>
                <p14:xfrm>
                  <a:off x="27360409" y="10842045"/>
                  <a:ext cx="123480" cy="95400"/>
                </p14:xfrm>
              </p:contentPart>
            </mc:Choice>
            <mc:Fallback xmlns="">
              <p:pic>
                <p:nvPicPr>
                  <p:cNvPr id="201" name="Ink 200">
                    <a:extLst>
                      <a:ext uri="{FF2B5EF4-FFF2-40B4-BE49-F238E27FC236}">
                        <a16:creationId xmlns:a16="http://schemas.microsoft.com/office/drawing/2014/main" id="{AB564D05-A1E2-696E-9675-7A4E05FA1EED}"/>
                      </a:ext>
                    </a:extLst>
                  </p:cNvPr>
                  <p:cNvPicPr/>
                  <p:nvPr/>
                </p:nvPicPr>
                <p:blipFill>
                  <a:blip r:embed="rId45"/>
                  <a:stretch>
                    <a:fillRect/>
                  </a:stretch>
                </p:blipFill>
                <p:spPr>
                  <a:xfrm>
                    <a:off x="27354289" y="10835925"/>
                    <a:ext cx="1357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69" name="Ink 168">
                    <a:extLst>
                      <a:ext uri="{FF2B5EF4-FFF2-40B4-BE49-F238E27FC236}">
                        <a16:creationId xmlns:a16="http://schemas.microsoft.com/office/drawing/2014/main" id="{43884659-4EF2-0E29-B878-FBCB26A0BB3D}"/>
                      </a:ext>
                    </a:extLst>
                  </p14:cNvPr>
                  <p14:cNvContentPartPr/>
                  <p14:nvPr/>
                </p14:nvContentPartPr>
                <p14:xfrm>
                  <a:off x="26950729" y="10826565"/>
                  <a:ext cx="109080" cy="106200"/>
                </p14:xfrm>
              </p:contentPart>
            </mc:Choice>
            <mc:Fallback xmlns="">
              <p:pic>
                <p:nvPicPr>
                  <p:cNvPr id="202" name="Ink 201">
                    <a:extLst>
                      <a:ext uri="{FF2B5EF4-FFF2-40B4-BE49-F238E27FC236}">
                        <a16:creationId xmlns:a16="http://schemas.microsoft.com/office/drawing/2014/main" id="{8CD7B0D2-D2DD-7801-7FC9-70EE7BED70D2}"/>
                      </a:ext>
                    </a:extLst>
                  </p:cNvPr>
                  <p:cNvPicPr/>
                  <p:nvPr/>
                </p:nvPicPr>
                <p:blipFill>
                  <a:blip r:embed="rId47"/>
                  <a:stretch>
                    <a:fillRect/>
                  </a:stretch>
                </p:blipFill>
                <p:spPr>
                  <a:xfrm>
                    <a:off x="26944609" y="10820445"/>
                    <a:ext cx="1213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70" name="Ink 169">
                    <a:extLst>
                      <a:ext uri="{FF2B5EF4-FFF2-40B4-BE49-F238E27FC236}">
                        <a16:creationId xmlns:a16="http://schemas.microsoft.com/office/drawing/2014/main" id="{BAC8E223-18C7-F240-B042-EC6AE40E8845}"/>
                      </a:ext>
                    </a:extLst>
                  </p14:cNvPr>
                  <p14:cNvContentPartPr/>
                  <p14:nvPr/>
                </p14:nvContentPartPr>
                <p14:xfrm>
                  <a:off x="26928409" y="10822605"/>
                  <a:ext cx="127440" cy="111240"/>
                </p14:xfrm>
              </p:contentPart>
            </mc:Choice>
            <mc:Fallback xmlns="">
              <p:pic>
                <p:nvPicPr>
                  <p:cNvPr id="203" name="Ink 202">
                    <a:extLst>
                      <a:ext uri="{FF2B5EF4-FFF2-40B4-BE49-F238E27FC236}">
                        <a16:creationId xmlns:a16="http://schemas.microsoft.com/office/drawing/2014/main" id="{A358E348-FDC5-1DD5-A997-EB89B385A906}"/>
                      </a:ext>
                    </a:extLst>
                  </p:cNvPr>
                  <p:cNvPicPr/>
                  <p:nvPr/>
                </p:nvPicPr>
                <p:blipFill>
                  <a:blip r:embed="rId49"/>
                  <a:stretch>
                    <a:fillRect/>
                  </a:stretch>
                </p:blipFill>
                <p:spPr>
                  <a:xfrm>
                    <a:off x="26922289" y="10816485"/>
                    <a:ext cx="13968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1" name="Ink 170">
                    <a:extLst>
                      <a:ext uri="{FF2B5EF4-FFF2-40B4-BE49-F238E27FC236}">
                        <a16:creationId xmlns:a16="http://schemas.microsoft.com/office/drawing/2014/main" id="{CBC92DE9-1301-FDFC-5CE2-06E0F182F98C}"/>
                      </a:ext>
                    </a:extLst>
                  </p14:cNvPr>
                  <p14:cNvContentPartPr/>
                  <p14:nvPr/>
                </p14:nvContentPartPr>
                <p14:xfrm>
                  <a:off x="26928049" y="10833045"/>
                  <a:ext cx="107640" cy="110160"/>
                </p14:xfrm>
              </p:contentPart>
            </mc:Choice>
            <mc:Fallback xmlns="">
              <p:pic>
                <p:nvPicPr>
                  <p:cNvPr id="205" name="Ink 204">
                    <a:extLst>
                      <a:ext uri="{FF2B5EF4-FFF2-40B4-BE49-F238E27FC236}">
                        <a16:creationId xmlns:a16="http://schemas.microsoft.com/office/drawing/2014/main" id="{86864993-FF11-3B51-17BF-910F700BA0A0}"/>
                      </a:ext>
                    </a:extLst>
                  </p:cNvPr>
                  <p:cNvPicPr/>
                  <p:nvPr/>
                </p:nvPicPr>
                <p:blipFill>
                  <a:blip r:embed="rId51"/>
                  <a:stretch>
                    <a:fillRect/>
                  </a:stretch>
                </p:blipFill>
                <p:spPr>
                  <a:xfrm>
                    <a:off x="26921929" y="10826925"/>
                    <a:ext cx="1198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2" name="Ink 171">
                    <a:extLst>
                      <a:ext uri="{FF2B5EF4-FFF2-40B4-BE49-F238E27FC236}">
                        <a16:creationId xmlns:a16="http://schemas.microsoft.com/office/drawing/2014/main" id="{BC93ACC3-DC49-A46F-437C-5E125D110194}"/>
                      </a:ext>
                    </a:extLst>
                  </p14:cNvPr>
                  <p14:cNvContentPartPr/>
                  <p14:nvPr/>
                </p14:nvContentPartPr>
                <p14:xfrm>
                  <a:off x="27034609" y="10825125"/>
                  <a:ext cx="29520" cy="35280"/>
                </p14:xfrm>
              </p:contentPart>
            </mc:Choice>
            <mc:Fallback xmlns="">
              <p:pic>
                <p:nvPicPr>
                  <p:cNvPr id="206" name="Ink 205">
                    <a:extLst>
                      <a:ext uri="{FF2B5EF4-FFF2-40B4-BE49-F238E27FC236}">
                        <a16:creationId xmlns:a16="http://schemas.microsoft.com/office/drawing/2014/main" id="{E988DB2B-7763-B404-CF29-5BA4702185E7}"/>
                      </a:ext>
                    </a:extLst>
                  </p:cNvPr>
                  <p:cNvPicPr/>
                  <p:nvPr/>
                </p:nvPicPr>
                <p:blipFill>
                  <a:blip r:embed="rId53"/>
                  <a:stretch>
                    <a:fillRect/>
                  </a:stretch>
                </p:blipFill>
                <p:spPr>
                  <a:xfrm>
                    <a:off x="27028489" y="10819005"/>
                    <a:ext cx="417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3" name="Ink 172">
                    <a:extLst>
                      <a:ext uri="{FF2B5EF4-FFF2-40B4-BE49-F238E27FC236}">
                        <a16:creationId xmlns:a16="http://schemas.microsoft.com/office/drawing/2014/main" id="{F110CC87-BF53-2192-A8E4-42F1A27FCFE0}"/>
                      </a:ext>
                    </a:extLst>
                  </p14:cNvPr>
                  <p14:cNvContentPartPr/>
                  <p14:nvPr/>
                </p14:nvContentPartPr>
                <p14:xfrm>
                  <a:off x="27084289" y="10826925"/>
                  <a:ext cx="52920" cy="52200"/>
                </p14:xfrm>
              </p:contentPart>
            </mc:Choice>
            <mc:Fallback xmlns="">
              <p:pic>
                <p:nvPicPr>
                  <p:cNvPr id="207" name="Ink 206">
                    <a:extLst>
                      <a:ext uri="{FF2B5EF4-FFF2-40B4-BE49-F238E27FC236}">
                        <a16:creationId xmlns:a16="http://schemas.microsoft.com/office/drawing/2014/main" id="{1C36761F-5527-4B4F-8CB8-DFE5B44A197D}"/>
                      </a:ext>
                    </a:extLst>
                  </p:cNvPr>
                  <p:cNvPicPr/>
                  <p:nvPr/>
                </p:nvPicPr>
                <p:blipFill>
                  <a:blip r:embed="rId55"/>
                  <a:stretch>
                    <a:fillRect/>
                  </a:stretch>
                </p:blipFill>
                <p:spPr>
                  <a:xfrm>
                    <a:off x="27078169" y="10820805"/>
                    <a:ext cx="6516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74" name="Ink 173">
                    <a:extLst>
                      <a:ext uri="{FF2B5EF4-FFF2-40B4-BE49-F238E27FC236}">
                        <a16:creationId xmlns:a16="http://schemas.microsoft.com/office/drawing/2014/main" id="{8A83C3E3-B91D-4514-F4A7-F3CEEFA963BB}"/>
                      </a:ext>
                    </a:extLst>
                  </p14:cNvPr>
                  <p14:cNvContentPartPr/>
                  <p14:nvPr/>
                </p14:nvContentPartPr>
                <p14:xfrm>
                  <a:off x="27248449" y="10838085"/>
                  <a:ext cx="67320" cy="79920"/>
                </p14:xfrm>
              </p:contentPart>
            </mc:Choice>
            <mc:Fallback xmlns="">
              <p:pic>
                <p:nvPicPr>
                  <p:cNvPr id="208" name="Ink 207">
                    <a:extLst>
                      <a:ext uri="{FF2B5EF4-FFF2-40B4-BE49-F238E27FC236}">
                        <a16:creationId xmlns:a16="http://schemas.microsoft.com/office/drawing/2014/main" id="{4D2FAD23-E62D-05A0-E21D-49140B5E3DBB}"/>
                      </a:ext>
                    </a:extLst>
                  </p:cNvPr>
                  <p:cNvPicPr/>
                  <p:nvPr/>
                </p:nvPicPr>
                <p:blipFill>
                  <a:blip r:embed="rId57"/>
                  <a:stretch>
                    <a:fillRect/>
                  </a:stretch>
                </p:blipFill>
                <p:spPr>
                  <a:xfrm>
                    <a:off x="27242329" y="10831965"/>
                    <a:ext cx="79560" cy="92160"/>
                  </a:xfrm>
                  <a:prstGeom prst="rect">
                    <a:avLst/>
                  </a:prstGeom>
                </p:spPr>
              </p:pic>
            </mc:Fallback>
          </mc:AlternateContent>
        </p:grpSp>
        <p:sp>
          <p:nvSpPr>
            <p:cNvPr id="137" name="Rectangle 136">
              <a:extLst>
                <a:ext uri="{FF2B5EF4-FFF2-40B4-BE49-F238E27FC236}">
                  <a16:creationId xmlns:a16="http://schemas.microsoft.com/office/drawing/2014/main" id="{81545443-2E27-F1DC-CE54-DA26060EC5CF}"/>
                </a:ext>
              </a:extLst>
            </p:cNvPr>
            <p:cNvSpPr/>
            <p:nvPr/>
          </p:nvSpPr>
          <p:spPr>
            <a:xfrm>
              <a:off x="22188139" y="11335586"/>
              <a:ext cx="1063960" cy="261046"/>
            </a:xfrm>
            <a:prstGeom prst="rect">
              <a:avLst/>
            </a:prstGeom>
            <a:solidFill>
              <a:schemeClr val="accent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i="1" dirty="0">
                  <a:solidFill>
                    <a:schemeClr val="tx1"/>
                  </a:solidFill>
                  <a:latin typeface="Times New Roman" panose="02020603050405020304" pitchFamily="18" charset="0"/>
                  <a:cs typeface="Times New Roman" panose="02020603050405020304" pitchFamily="18" charset="0"/>
                </a:rPr>
                <a:t>per, </a:t>
              </a:r>
              <a:r>
                <a:rPr lang="en-US" i="1" dirty="0" err="1">
                  <a:solidFill>
                    <a:schemeClr val="tx1"/>
                  </a:solidFill>
                  <a:latin typeface="Times New Roman" panose="02020603050405020304" pitchFamily="18" charset="0"/>
                  <a:cs typeface="Times New Roman" panose="02020603050405020304" pitchFamily="18" charset="0"/>
                </a:rPr>
                <a:t>tim</a:t>
              </a:r>
              <a:endParaRPr lang="en-US" i="1" dirty="0">
                <a:solidFill>
                  <a:schemeClr val="tx1"/>
                </a:solidFill>
                <a:latin typeface="Times New Roman" panose="02020603050405020304" pitchFamily="18" charset="0"/>
                <a:cs typeface="Times New Roman" panose="02020603050405020304" pitchFamily="18" charset="0"/>
              </a:endParaRPr>
            </a:p>
          </p:txBody>
        </p:sp>
        <p:sp>
          <p:nvSpPr>
            <p:cNvPr id="138" name="Arrow: Right 137">
              <a:extLst>
                <a:ext uri="{FF2B5EF4-FFF2-40B4-BE49-F238E27FC236}">
                  <a16:creationId xmlns:a16="http://schemas.microsoft.com/office/drawing/2014/main" id="{89BCE54A-8EED-6D17-1729-4C049B1033E6}"/>
                </a:ext>
              </a:extLst>
            </p:cNvPr>
            <p:cNvSpPr/>
            <p:nvPr/>
          </p:nvSpPr>
          <p:spPr>
            <a:xfrm rot="15775485">
              <a:off x="21806641" y="10649923"/>
              <a:ext cx="768830" cy="369332"/>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9" name="Flowchart: Connector 138">
              <a:extLst>
                <a:ext uri="{FF2B5EF4-FFF2-40B4-BE49-F238E27FC236}">
                  <a16:creationId xmlns:a16="http://schemas.microsoft.com/office/drawing/2014/main" id="{FAE5298D-6935-574D-5AB1-9B832FBFFF57}"/>
                </a:ext>
              </a:extLst>
            </p:cNvPr>
            <p:cNvSpPr/>
            <p:nvPr/>
          </p:nvSpPr>
          <p:spPr>
            <a:xfrm>
              <a:off x="23891303" y="9645408"/>
              <a:ext cx="1459746" cy="1426378"/>
            </a:xfrm>
            <a:prstGeom prst="flowChartConnector">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PER-TIM </a:t>
              </a:r>
              <a:r>
                <a:rPr lang="en-US" dirty="0">
                  <a:solidFill>
                    <a:schemeClr val="tx1"/>
                  </a:solidFill>
                  <a:latin typeface="Times New Roman" panose="02020603050405020304" pitchFamily="18" charset="0"/>
                  <a:cs typeface="Times New Roman" panose="02020603050405020304" pitchFamily="18" charset="0"/>
                </a:rPr>
                <a:t>complex</a:t>
              </a:r>
              <a:endParaRPr lang="en-US" sz="2000" dirty="0">
                <a:latin typeface="Times New Roman" panose="02020603050405020304" pitchFamily="18" charset="0"/>
                <a:cs typeface="Times New Roman" panose="02020603050405020304" pitchFamily="18" charset="0"/>
              </a:endParaRPr>
            </a:p>
          </p:txBody>
        </p:sp>
        <p:sp>
          <p:nvSpPr>
            <p:cNvPr id="140" name="Arrow: Right 139">
              <a:extLst>
                <a:ext uri="{FF2B5EF4-FFF2-40B4-BE49-F238E27FC236}">
                  <a16:creationId xmlns:a16="http://schemas.microsoft.com/office/drawing/2014/main" id="{E686D3C1-251C-4EAC-D8A5-9C7213119E11}"/>
                </a:ext>
              </a:extLst>
            </p:cNvPr>
            <p:cNvSpPr/>
            <p:nvPr/>
          </p:nvSpPr>
          <p:spPr>
            <a:xfrm rot="194775">
              <a:off x="23027612" y="9742956"/>
              <a:ext cx="825372" cy="416927"/>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EBB7EBBE-3BF2-C8F4-14A2-A94E00256D97}"/>
                </a:ext>
              </a:extLst>
            </p:cNvPr>
            <p:cNvCxnSpPr>
              <a:cxnSpLocks/>
            </p:cNvCxnSpPr>
            <p:nvPr/>
          </p:nvCxnSpPr>
          <p:spPr>
            <a:xfrm flipV="1">
              <a:off x="23403611" y="10564187"/>
              <a:ext cx="728403" cy="731483"/>
            </a:xfrm>
            <a:prstGeom prst="line">
              <a:avLst/>
            </a:prstGeom>
            <a:ln>
              <a:solidFill>
                <a:schemeClr val="accent1"/>
              </a:solidFill>
            </a:ln>
          </p:spPr>
          <p:style>
            <a:lnRef idx="3">
              <a:schemeClr val="accent2"/>
            </a:lnRef>
            <a:fillRef idx="0">
              <a:schemeClr val="accent2"/>
            </a:fillRef>
            <a:effectRef idx="2">
              <a:schemeClr val="accent2"/>
            </a:effectRef>
            <a:fontRef idx="minor">
              <a:schemeClr val="tx1"/>
            </a:fontRef>
          </p:style>
        </p:cxnSp>
        <p:cxnSp>
          <p:nvCxnSpPr>
            <p:cNvPr id="142" name="Straight Connector 141">
              <a:extLst>
                <a:ext uri="{FF2B5EF4-FFF2-40B4-BE49-F238E27FC236}">
                  <a16:creationId xmlns:a16="http://schemas.microsoft.com/office/drawing/2014/main" id="{588FF3EF-45B9-A021-FEA2-965D864F1E20}"/>
                </a:ext>
              </a:extLst>
            </p:cNvPr>
            <p:cNvCxnSpPr>
              <a:cxnSpLocks/>
            </p:cNvCxnSpPr>
            <p:nvPr/>
          </p:nvCxnSpPr>
          <p:spPr>
            <a:xfrm>
              <a:off x="23311423" y="11214482"/>
              <a:ext cx="187034" cy="174881"/>
            </a:xfrm>
            <a:prstGeom prst="line">
              <a:avLst/>
            </a:prstGeom>
            <a:ln>
              <a:solidFill>
                <a:schemeClr val="accent1"/>
              </a:solidFill>
            </a:ln>
          </p:spPr>
          <p:style>
            <a:lnRef idx="3">
              <a:schemeClr val="accent2"/>
            </a:lnRef>
            <a:fillRef idx="0">
              <a:schemeClr val="accent2"/>
            </a:fillRef>
            <a:effectRef idx="2">
              <a:schemeClr val="accent2"/>
            </a:effectRef>
            <a:fontRef idx="minor">
              <a:schemeClr val="tx1"/>
            </a:fontRef>
          </p:style>
        </p:cxnSp>
        <p:sp>
          <p:nvSpPr>
            <p:cNvPr id="143" name="Oval 142">
              <a:extLst>
                <a:ext uri="{FF2B5EF4-FFF2-40B4-BE49-F238E27FC236}">
                  <a16:creationId xmlns:a16="http://schemas.microsoft.com/office/drawing/2014/main" id="{7104A54F-80E0-9451-01CE-C3530E998BD4}"/>
                </a:ext>
              </a:extLst>
            </p:cNvPr>
            <p:cNvSpPr/>
            <p:nvPr/>
          </p:nvSpPr>
          <p:spPr>
            <a:xfrm>
              <a:off x="21832681" y="10328076"/>
              <a:ext cx="2767692" cy="2775323"/>
            </a:xfrm>
            <a:prstGeom prst="ellipse">
              <a:avLst/>
            </a:prstGeom>
            <a:noFill/>
            <a:ln w="3810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4" name="Arrow: Right 143">
              <a:extLst>
                <a:ext uri="{FF2B5EF4-FFF2-40B4-BE49-F238E27FC236}">
                  <a16:creationId xmlns:a16="http://schemas.microsoft.com/office/drawing/2014/main" id="{683FEFF0-6033-A860-69D9-34D859CC0163}"/>
                </a:ext>
              </a:extLst>
            </p:cNvPr>
            <p:cNvSpPr/>
            <p:nvPr/>
          </p:nvSpPr>
          <p:spPr>
            <a:xfrm rot="3887179">
              <a:off x="23803832" y="12782751"/>
              <a:ext cx="768830" cy="369332"/>
            </a:xfrm>
            <a:prstGeom prs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5" name="Arrow: Right 144">
              <a:extLst>
                <a:ext uri="{FF2B5EF4-FFF2-40B4-BE49-F238E27FC236}">
                  <a16:creationId xmlns:a16="http://schemas.microsoft.com/office/drawing/2014/main" id="{EE59A76C-05C3-298C-27AC-14978B0D2CD7}"/>
                </a:ext>
              </a:extLst>
            </p:cNvPr>
            <p:cNvSpPr/>
            <p:nvPr/>
          </p:nvSpPr>
          <p:spPr>
            <a:xfrm rot="11573986">
              <a:off x="22770903" y="13525313"/>
              <a:ext cx="768830" cy="369332"/>
            </a:xfrm>
            <a:prstGeom prs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6" name="Flowchart: Connector 145">
              <a:extLst>
                <a:ext uri="{FF2B5EF4-FFF2-40B4-BE49-F238E27FC236}">
                  <a16:creationId xmlns:a16="http://schemas.microsoft.com/office/drawing/2014/main" id="{C8099944-DEDC-2085-E0A0-DE6F8E916D66}"/>
                </a:ext>
              </a:extLst>
            </p:cNvPr>
            <p:cNvSpPr/>
            <p:nvPr/>
          </p:nvSpPr>
          <p:spPr>
            <a:xfrm>
              <a:off x="21996860" y="9574763"/>
              <a:ext cx="943419" cy="820045"/>
            </a:xfrm>
            <a:prstGeom prst="flowChartConnector">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TIM</a:t>
              </a:r>
              <a:endParaRPr lang="en-US" b="1" dirty="0">
                <a:latin typeface="Times New Roman" panose="02020603050405020304" pitchFamily="18" charset="0"/>
                <a:cs typeface="Times New Roman" panose="02020603050405020304" pitchFamily="18" charset="0"/>
              </a:endParaRPr>
            </a:p>
          </p:txBody>
        </p:sp>
        <p:sp>
          <p:nvSpPr>
            <p:cNvPr id="147" name="Flowchart: Connector 146">
              <a:extLst>
                <a:ext uri="{FF2B5EF4-FFF2-40B4-BE49-F238E27FC236}">
                  <a16:creationId xmlns:a16="http://schemas.microsoft.com/office/drawing/2014/main" id="{EAB37397-C0E4-0E38-1C03-CF1CE95193BD}"/>
                </a:ext>
              </a:extLst>
            </p:cNvPr>
            <p:cNvSpPr/>
            <p:nvPr/>
          </p:nvSpPr>
          <p:spPr>
            <a:xfrm>
              <a:off x="21300128" y="9694999"/>
              <a:ext cx="925505" cy="798503"/>
            </a:xfrm>
            <a:prstGeom prst="flowChartConnector">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PER</a:t>
              </a:r>
              <a:endParaRPr lang="en-US" b="1" dirty="0">
                <a:latin typeface="Times New Roman" panose="02020603050405020304" pitchFamily="18" charset="0"/>
                <a:cs typeface="Times New Roman" panose="02020603050405020304" pitchFamily="18" charset="0"/>
              </a:endParaRPr>
            </a:p>
          </p:txBody>
        </p:sp>
      </p:grpSp>
      <p:cxnSp>
        <p:nvCxnSpPr>
          <p:cNvPr id="175" name="Straight Connector 174">
            <a:extLst>
              <a:ext uri="{FF2B5EF4-FFF2-40B4-BE49-F238E27FC236}">
                <a16:creationId xmlns:a16="http://schemas.microsoft.com/office/drawing/2014/main" id="{2B8F21C5-0C44-79B1-9F6C-8282945D81E7}"/>
              </a:ext>
            </a:extLst>
          </p:cNvPr>
          <p:cNvCxnSpPr>
            <a:cxnSpLocks/>
          </p:cNvCxnSpPr>
          <p:nvPr/>
        </p:nvCxnSpPr>
        <p:spPr>
          <a:xfrm>
            <a:off x="26833647" y="9461807"/>
            <a:ext cx="165865" cy="648446"/>
          </a:xfrm>
          <a:prstGeom prst="line">
            <a:avLst/>
          </a:prstGeom>
          <a:ln/>
        </p:spPr>
        <p:style>
          <a:lnRef idx="3">
            <a:schemeClr val="dk1"/>
          </a:lnRef>
          <a:fillRef idx="0">
            <a:schemeClr val="dk1"/>
          </a:fillRef>
          <a:effectRef idx="2">
            <a:schemeClr val="dk1"/>
          </a:effectRef>
          <a:fontRef idx="minor">
            <a:schemeClr val="tx1"/>
          </a:fontRef>
        </p:style>
      </p:cxnSp>
      <p:cxnSp>
        <p:nvCxnSpPr>
          <p:cNvPr id="176" name="Straight Connector 175">
            <a:extLst>
              <a:ext uri="{FF2B5EF4-FFF2-40B4-BE49-F238E27FC236}">
                <a16:creationId xmlns:a16="http://schemas.microsoft.com/office/drawing/2014/main" id="{3019C514-C305-5CB4-C185-47366668AA5C}"/>
              </a:ext>
            </a:extLst>
          </p:cNvPr>
          <p:cNvCxnSpPr>
            <a:cxnSpLocks/>
          </p:cNvCxnSpPr>
          <p:nvPr/>
        </p:nvCxnSpPr>
        <p:spPr>
          <a:xfrm flipV="1">
            <a:off x="26907719" y="10086945"/>
            <a:ext cx="177585" cy="48746"/>
          </a:xfrm>
          <a:prstGeom prst="line">
            <a:avLst/>
          </a:prstGeom>
          <a:ln/>
        </p:spPr>
        <p:style>
          <a:lnRef idx="3">
            <a:schemeClr val="dk1"/>
          </a:lnRef>
          <a:fillRef idx="0">
            <a:schemeClr val="dk1"/>
          </a:fillRef>
          <a:effectRef idx="2">
            <a:schemeClr val="dk1"/>
          </a:effectRef>
          <a:fontRef idx="minor">
            <a:schemeClr val="tx1"/>
          </a:fontRef>
        </p:style>
      </p:cxnSp>
      <p:grpSp>
        <p:nvGrpSpPr>
          <p:cNvPr id="177" name="Group 176">
            <a:extLst>
              <a:ext uri="{FF2B5EF4-FFF2-40B4-BE49-F238E27FC236}">
                <a16:creationId xmlns:a16="http://schemas.microsoft.com/office/drawing/2014/main" id="{BED31630-D314-059D-078A-C00ECAC19E42}"/>
              </a:ext>
            </a:extLst>
          </p:cNvPr>
          <p:cNvGrpSpPr/>
          <p:nvPr/>
        </p:nvGrpSpPr>
        <p:grpSpPr>
          <a:xfrm>
            <a:off x="26193147" y="4057565"/>
            <a:ext cx="5764609" cy="2922721"/>
            <a:chOff x="13345611" y="10795600"/>
            <a:chExt cx="5764609" cy="2922721"/>
          </a:xfrm>
        </p:grpSpPr>
        <p:pic>
          <p:nvPicPr>
            <p:cNvPr id="178" name="Picture 177" descr="A graph of a function&#10;&#10;Description automatically generated with medium confidence">
              <a:extLst>
                <a:ext uri="{FF2B5EF4-FFF2-40B4-BE49-F238E27FC236}">
                  <a16:creationId xmlns:a16="http://schemas.microsoft.com/office/drawing/2014/main" id="{5C9FBF46-DC77-D686-CD01-2F146F14450A}"/>
                </a:ext>
              </a:extLst>
            </p:cNvPr>
            <p:cNvPicPr>
              <a:picLocks noChangeAspect="1"/>
            </p:cNvPicPr>
            <p:nvPr/>
          </p:nvPicPr>
          <p:blipFill rotWithShape="1">
            <a:blip r:embed="rId58"/>
            <a:srcRect l="11748" t="11896" r="9449" b="8196"/>
            <a:stretch/>
          </p:blipFill>
          <p:spPr>
            <a:xfrm>
              <a:off x="13345611" y="10795600"/>
              <a:ext cx="5764609" cy="2922721"/>
            </a:xfrm>
            <a:prstGeom prst="rect">
              <a:avLst/>
            </a:prstGeom>
          </p:spPr>
        </p:pic>
        <p:sp>
          <p:nvSpPr>
            <p:cNvPr id="180" name="TextBox 179">
              <a:extLst>
                <a:ext uri="{FF2B5EF4-FFF2-40B4-BE49-F238E27FC236}">
                  <a16:creationId xmlns:a16="http://schemas.microsoft.com/office/drawing/2014/main" id="{F2A54D79-BE96-A2A1-26C7-72906CEC7913}"/>
                </a:ext>
              </a:extLst>
            </p:cNvPr>
            <p:cNvSpPr txBox="1"/>
            <p:nvPr/>
          </p:nvSpPr>
          <p:spPr>
            <a:xfrm>
              <a:off x="18181320" y="10863774"/>
              <a:ext cx="808334" cy="523220"/>
            </a:xfrm>
            <a:prstGeom prst="rect">
              <a:avLst/>
            </a:prstGeom>
            <a:solidFill>
              <a:schemeClr val="bg1"/>
            </a:solidFill>
          </p:spPr>
          <p:txBody>
            <a:bodyPr wrap="square" rtlCol="0">
              <a:spAutoFit/>
            </a:bodyPr>
            <a:lstStyle/>
            <a:p>
              <a:pPr algn="r"/>
              <a:r>
                <a:rPr lang="en-US" sz="1400" dirty="0"/>
                <a:t>TIM</a:t>
              </a:r>
            </a:p>
            <a:p>
              <a:pPr algn="r"/>
              <a:r>
                <a:rPr lang="en-US" sz="1400" dirty="0"/>
                <a:t>CLK</a:t>
              </a:r>
            </a:p>
          </p:txBody>
        </p:sp>
        <p:cxnSp>
          <p:nvCxnSpPr>
            <p:cNvPr id="181" name="Straight Connector 180">
              <a:extLst>
                <a:ext uri="{FF2B5EF4-FFF2-40B4-BE49-F238E27FC236}">
                  <a16:creationId xmlns:a16="http://schemas.microsoft.com/office/drawing/2014/main" id="{85DA921B-4123-9CC3-9CCC-52E22B0B1992}"/>
                </a:ext>
              </a:extLst>
            </p:cNvPr>
            <p:cNvCxnSpPr>
              <a:cxnSpLocks/>
            </p:cNvCxnSpPr>
            <p:nvPr/>
          </p:nvCxnSpPr>
          <p:spPr>
            <a:xfrm>
              <a:off x="18234660" y="10996818"/>
              <a:ext cx="3429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82" name="Straight Connector 181">
              <a:extLst>
                <a:ext uri="{FF2B5EF4-FFF2-40B4-BE49-F238E27FC236}">
                  <a16:creationId xmlns:a16="http://schemas.microsoft.com/office/drawing/2014/main" id="{E34D30A2-FE9E-88ED-4923-F22A6B45A506}"/>
                </a:ext>
              </a:extLst>
            </p:cNvPr>
            <p:cNvCxnSpPr>
              <a:cxnSpLocks/>
            </p:cNvCxnSpPr>
            <p:nvPr/>
          </p:nvCxnSpPr>
          <p:spPr>
            <a:xfrm>
              <a:off x="18214790" y="11230264"/>
              <a:ext cx="347530" cy="0"/>
            </a:xfrm>
            <a:prstGeom prst="line">
              <a:avLst/>
            </a:prstGeom>
          </p:spPr>
          <p:style>
            <a:lnRef idx="3">
              <a:schemeClr val="accent2"/>
            </a:lnRef>
            <a:fillRef idx="0">
              <a:schemeClr val="accent2"/>
            </a:fillRef>
            <a:effectRef idx="2">
              <a:schemeClr val="accent2"/>
            </a:effectRef>
            <a:fontRef idx="minor">
              <a:schemeClr val="tx1"/>
            </a:fontRef>
          </p:style>
        </p:cxnSp>
      </p:grpSp>
      <p:grpSp>
        <p:nvGrpSpPr>
          <p:cNvPr id="183" name="Group 182">
            <a:extLst>
              <a:ext uri="{FF2B5EF4-FFF2-40B4-BE49-F238E27FC236}">
                <a16:creationId xmlns:a16="http://schemas.microsoft.com/office/drawing/2014/main" id="{B4096F5B-2790-4C48-EC5F-613FC0188797}"/>
              </a:ext>
            </a:extLst>
          </p:cNvPr>
          <p:cNvGrpSpPr/>
          <p:nvPr/>
        </p:nvGrpSpPr>
        <p:grpSpPr>
          <a:xfrm>
            <a:off x="32293002" y="4048086"/>
            <a:ext cx="5774923" cy="2902677"/>
            <a:chOff x="5608322" y="8627485"/>
            <a:chExt cx="5774923" cy="2902677"/>
          </a:xfrm>
        </p:grpSpPr>
        <p:pic>
          <p:nvPicPr>
            <p:cNvPr id="184" name="Picture 183" descr="A graph of a function&#10;&#10;Description automatically generated with medium confidence">
              <a:extLst>
                <a:ext uri="{FF2B5EF4-FFF2-40B4-BE49-F238E27FC236}">
                  <a16:creationId xmlns:a16="http://schemas.microsoft.com/office/drawing/2014/main" id="{5F40BA07-1D84-751C-A92C-ADE6F00BA0A1}"/>
                </a:ext>
              </a:extLst>
            </p:cNvPr>
            <p:cNvPicPr>
              <a:picLocks noChangeAspect="1"/>
            </p:cNvPicPr>
            <p:nvPr/>
          </p:nvPicPr>
          <p:blipFill rotWithShape="1">
            <a:blip r:embed="rId59"/>
            <a:srcRect l="11752" t="11820" r="9304" b="8820"/>
            <a:stretch/>
          </p:blipFill>
          <p:spPr>
            <a:xfrm>
              <a:off x="5608322" y="8627485"/>
              <a:ext cx="5774923" cy="2902677"/>
            </a:xfrm>
            <a:prstGeom prst="rect">
              <a:avLst/>
            </a:prstGeom>
          </p:spPr>
        </p:pic>
        <p:sp>
          <p:nvSpPr>
            <p:cNvPr id="185" name="TextBox 184">
              <a:extLst>
                <a:ext uri="{FF2B5EF4-FFF2-40B4-BE49-F238E27FC236}">
                  <a16:creationId xmlns:a16="http://schemas.microsoft.com/office/drawing/2014/main" id="{A3A14BFC-802F-B12B-DC7A-8D8C787E96B5}"/>
                </a:ext>
              </a:extLst>
            </p:cNvPr>
            <p:cNvSpPr txBox="1"/>
            <p:nvPr/>
          </p:nvSpPr>
          <p:spPr>
            <a:xfrm>
              <a:off x="5798361" y="8689039"/>
              <a:ext cx="808334" cy="523220"/>
            </a:xfrm>
            <a:prstGeom prst="rect">
              <a:avLst/>
            </a:prstGeom>
            <a:solidFill>
              <a:schemeClr val="bg1"/>
            </a:solidFill>
          </p:spPr>
          <p:txBody>
            <a:bodyPr wrap="square" rtlCol="0">
              <a:spAutoFit/>
            </a:bodyPr>
            <a:lstStyle/>
            <a:p>
              <a:pPr algn="r"/>
              <a:r>
                <a:rPr lang="en-US" sz="1400" dirty="0"/>
                <a:t>TIM</a:t>
              </a:r>
            </a:p>
            <a:p>
              <a:pPr algn="r"/>
              <a:r>
                <a:rPr lang="en-US" sz="1400" dirty="0"/>
                <a:t>CLK</a:t>
              </a:r>
            </a:p>
          </p:txBody>
        </p:sp>
        <p:cxnSp>
          <p:nvCxnSpPr>
            <p:cNvPr id="186" name="Straight Connector 185">
              <a:extLst>
                <a:ext uri="{FF2B5EF4-FFF2-40B4-BE49-F238E27FC236}">
                  <a16:creationId xmlns:a16="http://schemas.microsoft.com/office/drawing/2014/main" id="{D980BD2D-1E0E-F835-021A-50E0022C036C}"/>
                </a:ext>
              </a:extLst>
            </p:cNvPr>
            <p:cNvCxnSpPr>
              <a:cxnSpLocks/>
            </p:cNvCxnSpPr>
            <p:nvPr/>
          </p:nvCxnSpPr>
          <p:spPr>
            <a:xfrm>
              <a:off x="5874868" y="8824951"/>
              <a:ext cx="3429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87" name="Straight Connector 186">
              <a:extLst>
                <a:ext uri="{FF2B5EF4-FFF2-40B4-BE49-F238E27FC236}">
                  <a16:creationId xmlns:a16="http://schemas.microsoft.com/office/drawing/2014/main" id="{E3089CDF-91BA-212E-F390-B03744EE549E}"/>
                </a:ext>
              </a:extLst>
            </p:cNvPr>
            <p:cNvCxnSpPr>
              <a:cxnSpLocks/>
            </p:cNvCxnSpPr>
            <p:nvPr/>
          </p:nvCxnSpPr>
          <p:spPr>
            <a:xfrm>
              <a:off x="5854998" y="9058397"/>
              <a:ext cx="347530" cy="0"/>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88" name="Picture 187" descr="A graph of a line&#10;&#10;Description automatically generated with medium confidence">
            <a:extLst>
              <a:ext uri="{FF2B5EF4-FFF2-40B4-BE49-F238E27FC236}">
                <a16:creationId xmlns:a16="http://schemas.microsoft.com/office/drawing/2014/main" id="{FD3FBEB5-C8F7-6B8B-4D17-A4ACD930DB3D}"/>
              </a:ext>
            </a:extLst>
          </p:cNvPr>
          <p:cNvPicPr>
            <a:picLocks noChangeAspect="1"/>
          </p:cNvPicPr>
          <p:nvPr/>
        </p:nvPicPr>
        <p:blipFill rotWithShape="1">
          <a:blip r:embed="rId60"/>
          <a:srcRect l="11944" t="10385" r="9592" b="8775"/>
          <a:stretch/>
        </p:blipFill>
        <p:spPr>
          <a:xfrm>
            <a:off x="30700283" y="8705098"/>
            <a:ext cx="7318258" cy="2513288"/>
          </a:xfrm>
          <a:prstGeom prst="rect">
            <a:avLst/>
          </a:prstGeom>
        </p:spPr>
      </p:pic>
      <p:pic>
        <p:nvPicPr>
          <p:cNvPr id="189" name="Picture 188" descr="A graph with a line and a line&#10;&#10;Description automatically generated with medium confidence">
            <a:extLst>
              <a:ext uri="{FF2B5EF4-FFF2-40B4-BE49-F238E27FC236}">
                <a16:creationId xmlns:a16="http://schemas.microsoft.com/office/drawing/2014/main" id="{995F08C2-35B4-1E71-50DD-0013B22D4650}"/>
              </a:ext>
            </a:extLst>
          </p:cNvPr>
          <p:cNvPicPr>
            <a:picLocks noChangeAspect="1"/>
          </p:cNvPicPr>
          <p:nvPr/>
        </p:nvPicPr>
        <p:blipFill rotWithShape="1">
          <a:blip r:embed="rId61"/>
          <a:srcRect l="11734" t="10928" r="8626" b="9181"/>
          <a:stretch/>
        </p:blipFill>
        <p:spPr>
          <a:xfrm>
            <a:off x="30681233" y="11435209"/>
            <a:ext cx="7427942" cy="2483784"/>
          </a:xfrm>
          <a:prstGeom prst="rect">
            <a:avLst/>
          </a:prstGeom>
        </p:spPr>
      </p:pic>
      <p:sp>
        <p:nvSpPr>
          <p:cNvPr id="190" name="TextBox 189">
            <a:extLst>
              <a:ext uri="{FF2B5EF4-FFF2-40B4-BE49-F238E27FC236}">
                <a16:creationId xmlns:a16="http://schemas.microsoft.com/office/drawing/2014/main" id="{48A6AC3B-D1DF-32E9-5770-06089BC03012}"/>
              </a:ext>
            </a:extLst>
          </p:cNvPr>
          <p:cNvSpPr txBox="1"/>
          <p:nvPr/>
        </p:nvSpPr>
        <p:spPr>
          <a:xfrm>
            <a:off x="37119521" y="11531896"/>
            <a:ext cx="808334" cy="523220"/>
          </a:xfrm>
          <a:prstGeom prst="rect">
            <a:avLst/>
          </a:prstGeom>
          <a:solidFill>
            <a:schemeClr val="bg1"/>
          </a:solidFill>
        </p:spPr>
        <p:txBody>
          <a:bodyPr wrap="square" rtlCol="0">
            <a:spAutoFit/>
          </a:bodyPr>
          <a:lstStyle/>
          <a:p>
            <a:pPr algn="r"/>
            <a:r>
              <a:rPr lang="en-US" sz="1400" dirty="0"/>
              <a:t>TIM</a:t>
            </a:r>
          </a:p>
          <a:p>
            <a:pPr algn="r"/>
            <a:r>
              <a:rPr lang="en-US" sz="1400" dirty="0"/>
              <a:t>CLK</a:t>
            </a:r>
          </a:p>
        </p:txBody>
      </p:sp>
      <p:cxnSp>
        <p:nvCxnSpPr>
          <p:cNvPr id="191" name="Straight Connector 190">
            <a:extLst>
              <a:ext uri="{FF2B5EF4-FFF2-40B4-BE49-F238E27FC236}">
                <a16:creationId xmlns:a16="http://schemas.microsoft.com/office/drawing/2014/main" id="{7FDAA0CB-71FC-1FBC-9220-EC3F218CC54F}"/>
              </a:ext>
            </a:extLst>
          </p:cNvPr>
          <p:cNvCxnSpPr>
            <a:cxnSpLocks/>
          </p:cNvCxnSpPr>
          <p:nvPr/>
        </p:nvCxnSpPr>
        <p:spPr>
          <a:xfrm>
            <a:off x="37196028" y="11667808"/>
            <a:ext cx="3429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25" name="Straight Connector 1024">
            <a:extLst>
              <a:ext uri="{FF2B5EF4-FFF2-40B4-BE49-F238E27FC236}">
                <a16:creationId xmlns:a16="http://schemas.microsoft.com/office/drawing/2014/main" id="{B25F9CF5-5277-786D-15FC-0A9E41533425}"/>
              </a:ext>
            </a:extLst>
          </p:cNvPr>
          <p:cNvCxnSpPr>
            <a:cxnSpLocks/>
          </p:cNvCxnSpPr>
          <p:nvPr/>
        </p:nvCxnSpPr>
        <p:spPr>
          <a:xfrm>
            <a:off x="37176158" y="11901254"/>
            <a:ext cx="347530" cy="0"/>
          </a:xfrm>
          <a:prstGeom prst="line">
            <a:avLst/>
          </a:prstGeom>
        </p:spPr>
        <p:style>
          <a:lnRef idx="3">
            <a:schemeClr val="accent2"/>
          </a:lnRef>
          <a:fillRef idx="0">
            <a:schemeClr val="accent2"/>
          </a:fillRef>
          <a:effectRef idx="2">
            <a:schemeClr val="accent2"/>
          </a:effectRef>
          <a:fontRef idx="minor">
            <a:schemeClr val="tx1"/>
          </a:fontRef>
        </p:style>
      </p:cxnSp>
      <p:sp>
        <p:nvSpPr>
          <p:cNvPr id="1026" name="TextBox 1025">
            <a:extLst>
              <a:ext uri="{FF2B5EF4-FFF2-40B4-BE49-F238E27FC236}">
                <a16:creationId xmlns:a16="http://schemas.microsoft.com/office/drawing/2014/main" id="{2285C79C-DD33-6E6B-A3C8-688D1BEA71C0}"/>
              </a:ext>
            </a:extLst>
          </p:cNvPr>
          <p:cNvSpPr txBox="1"/>
          <p:nvPr/>
        </p:nvSpPr>
        <p:spPr>
          <a:xfrm>
            <a:off x="37119521" y="9168690"/>
            <a:ext cx="808334" cy="523220"/>
          </a:xfrm>
          <a:prstGeom prst="rect">
            <a:avLst/>
          </a:prstGeom>
          <a:solidFill>
            <a:schemeClr val="bg1"/>
          </a:solidFill>
        </p:spPr>
        <p:txBody>
          <a:bodyPr wrap="square" rtlCol="0">
            <a:spAutoFit/>
          </a:bodyPr>
          <a:lstStyle/>
          <a:p>
            <a:pPr algn="r"/>
            <a:r>
              <a:rPr lang="en-US" sz="1400" dirty="0"/>
              <a:t>TIM</a:t>
            </a:r>
          </a:p>
          <a:p>
            <a:pPr algn="r"/>
            <a:r>
              <a:rPr lang="en-US" sz="1400" dirty="0"/>
              <a:t>CLK</a:t>
            </a:r>
          </a:p>
        </p:txBody>
      </p:sp>
      <p:cxnSp>
        <p:nvCxnSpPr>
          <p:cNvPr id="1027" name="Straight Connector 1026">
            <a:extLst>
              <a:ext uri="{FF2B5EF4-FFF2-40B4-BE49-F238E27FC236}">
                <a16:creationId xmlns:a16="http://schemas.microsoft.com/office/drawing/2014/main" id="{441A6069-2E2D-CB8E-AAE4-FA1E78E801C5}"/>
              </a:ext>
            </a:extLst>
          </p:cNvPr>
          <p:cNvCxnSpPr>
            <a:cxnSpLocks/>
          </p:cNvCxnSpPr>
          <p:nvPr/>
        </p:nvCxnSpPr>
        <p:spPr>
          <a:xfrm>
            <a:off x="37196028" y="9304602"/>
            <a:ext cx="3429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33" name="Straight Connector 1032">
            <a:extLst>
              <a:ext uri="{FF2B5EF4-FFF2-40B4-BE49-F238E27FC236}">
                <a16:creationId xmlns:a16="http://schemas.microsoft.com/office/drawing/2014/main" id="{20350956-1E35-3D1F-1253-F67AFB9EB8C2}"/>
              </a:ext>
            </a:extLst>
          </p:cNvPr>
          <p:cNvCxnSpPr>
            <a:cxnSpLocks/>
          </p:cNvCxnSpPr>
          <p:nvPr/>
        </p:nvCxnSpPr>
        <p:spPr>
          <a:xfrm>
            <a:off x="37176158" y="9538048"/>
            <a:ext cx="34753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47" name="Straight Connector 1046">
            <a:extLst>
              <a:ext uri="{FF2B5EF4-FFF2-40B4-BE49-F238E27FC236}">
                <a16:creationId xmlns:a16="http://schemas.microsoft.com/office/drawing/2014/main" id="{06082063-B6DD-2168-2203-7A5DA53FD485}"/>
              </a:ext>
            </a:extLst>
          </p:cNvPr>
          <p:cNvCxnSpPr/>
          <p:nvPr/>
        </p:nvCxnSpPr>
        <p:spPr>
          <a:xfrm>
            <a:off x="27641669" y="12089266"/>
            <a:ext cx="261617" cy="426223"/>
          </a:xfrm>
          <a:prstGeom prst="line">
            <a:avLst/>
          </a:prstGeom>
        </p:spPr>
        <p:style>
          <a:lnRef idx="3">
            <a:schemeClr val="accent1"/>
          </a:lnRef>
          <a:fillRef idx="0">
            <a:schemeClr val="accent1"/>
          </a:fillRef>
          <a:effectRef idx="2">
            <a:schemeClr val="accent1"/>
          </a:effectRef>
          <a:fontRef idx="minor">
            <a:schemeClr val="tx1"/>
          </a:fontRef>
        </p:style>
      </p:cxnSp>
      <p:cxnSp>
        <p:nvCxnSpPr>
          <p:cNvPr id="1051" name="Straight Connector 1050">
            <a:extLst>
              <a:ext uri="{FF2B5EF4-FFF2-40B4-BE49-F238E27FC236}">
                <a16:creationId xmlns:a16="http://schemas.microsoft.com/office/drawing/2014/main" id="{33C02266-61DA-488A-9F2A-F524E21B9EB0}"/>
              </a:ext>
            </a:extLst>
          </p:cNvPr>
          <p:cNvCxnSpPr>
            <a:cxnSpLocks/>
          </p:cNvCxnSpPr>
          <p:nvPr/>
        </p:nvCxnSpPr>
        <p:spPr>
          <a:xfrm flipV="1">
            <a:off x="27792530" y="12449204"/>
            <a:ext cx="191007" cy="116016"/>
          </a:xfrm>
          <a:prstGeom prst="line">
            <a:avLst/>
          </a:prstGeom>
        </p:spPr>
        <p:style>
          <a:lnRef idx="3">
            <a:schemeClr val="accent1"/>
          </a:lnRef>
          <a:fillRef idx="0">
            <a:schemeClr val="accent1"/>
          </a:fillRef>
          <a:effectRef idx="2">
            <a:schemeClr val="accent1"/>
          </a:effectRef>
          <a:fontRef idx="minor">
            <a:schemeClr val="tx1"/>
          </a:fontRef>
        </p:style>
      </p:cxnSp>
      <p:cxnSp>
        <p:nvCxnSpPr>
          <p:cNvPr id="1053" name="Straight Connector 1052">
            <a:extLst>
              <a:ext uri="{FF2B5EF4-FFF2-40B4-BE49-F238E27FC236}">
                <a16:creationId xmlns:a16="http://schemas.microsoft.com/office/drawing/2014/main" id="{AC926971-6EE1-F251-BC67-A848D17A4FA8}"/>
              </a:ext>
            </a:extLst>
          </p:cNvPr>
          <p:cNvCxnSpPr/>
          <p:nvPr/>
        </p:nvCxnSpPr>
        <p:spPr>
          <a:xfrm>
            <a:off x="28012813" y="11988578"/>
            <a:ext cx="296832" cy="460626"/>
          </a:xfrm>
          <a:prstGeom prst="line">
            <a:avLst/>
          </a:prstGeom>
        </p:spPr>
        <p:style>
          <a:lnRef idx="3">
            <a:schemeClr val="accent2"/>
          </a:lnRef>
          <a:fillRef idx="0">
            <a:schemeClr val="accent2"/>
          </a:fillRef>
          <a:effectRef idx="2">
            <a:schemeClr val="accent2"/>
          </a:effectRef>
          <a:fontRef idx="minor">
            <a:schemeClr val="tx1"/>
          </a:fontRef>
        </p:style>
      </p:cxnSp>
      <p:cxnSp>
        <p:nvCxnSpPr>
          <p:cNvPr id="1056" name="Straight Connector 1055">
            <a:extLst>
              <a:ext uri="{FF2B5EF4-FFF2-40B4-BE49-F238E27FC236}">
                <a16:creationId xmlns:a16="http://schemas.microsoft.com/office/drawing/2014/main" id="{466C1A61-98EC-578F-2846-E24BB19984D1}"/>
              </a:ext>
            </a:extLst>
          </p:cNvPr>
          <p:cNvCxnSpPr>
            <a:cxnSpLocks/>
          </p:cNvCxnSpPr>
          <p:nvPr/>
        </p:nvCxnSpPr>
        <p:spPr>
          <a:xfrm flipV="1">
            <a:off x="27907983" y="11915037"/>
            <a:ext cx="227503" cy="141840"/>
          </a:xfrm>
          <a:prstGeom prst="line">
            <a:avLst/>
          </a:prstGeom>
          <a:ln>
            <a:solidFill>
              <a:schemeClr val="accent2"/>
            </a:solidFill>
          </a:ln>
        </p:spPr>
        <p:style>
          <a:lnRef idx="3">
            <a:schemeClr val="accent2"/>
          </a:lnRef>
          <a:fillRef idx="0">
            <a:schemeClr val="accent2"/>
          </a:fillRef>
          <a:effectRef idx="2">
            <a:schemeClr val="accent2"/>
          </a:effectRef>
          <a:fontRef idx="minor">
            <a:schemeClr val="tx1"/>
          </a:fontRef>
        </p:style>
      </p:cxnSp>
      <p:sp>
        <p:nvSpPr>
          <p:cNvPr id="1057" name="TextBox 1056">
            <a:extLst>
              <a:ext uri="{FF2B5EF4-FFF2-40B4-BE49-F238E27FC236}">
                <a16:creationId xmlns:a16="http://schemas.microsoft.com/office/drawing/2014/main" id="{1B3AEF58-0CFF-E887-104D-8F2D8F780A46}"/>
              </a:ext>
            </a:extLst>
          </p:cNvPr>
          <p:cNvSpPr txBox="1"/>
          <p:nvPr/>
        </p:nvSpPr>
        <p:spPr>
          <a:xfrm rot="10800000">
            <a:off x="30158658" y="11985957"/>
            <a:ext cx="461665" cy="1438356"/>
          </a:xfrm>
          <a:prstGeom prst="rect">
            <a:avLst/>
          </a:prstGeom>
          <a:noFill/>
        </p:spPr>
        <p:txBody>
          <a:bodyPr vert="eaVert" wrap="square" rtlCol="0">
            <a:spAutoFit/>
          </a:bodyPr>
          <a:lstStyle/>
          <a:p>
            <a:pPr algn="ctr"/>
            <a:r>
              <a:rPr lang="en-US" b="1" dirty="0"/>
              <a:t>[Protein] </a:t>
            </a:r>
            <a:r>
              <a:rPr lang="en-US" b="1" dirty="0" err="1"/>
              <a:t>nM</a:t>
            </a:r>
            <a:endParaRPr lang="en-US" b="1" dirty="0"/>
          </a:p>
        </p:txBody>
      </p:sp>
      <p:cxnSp>
        <p:nvCxnSpPr>
          <p:cNvPr id="1063" name="Straight Connector 1062">
            <a:extLst>
              <a:ext uri="{FF2B5EF4-FFF2-40B4-BE49-F238E27FC236}">
                <a16:creationId xmlns:a16="http://schemas.microsoft.com/office/drawing/2014/main" id="{3FC29297-734C-6241-6377-CFCA6D0D8AEF}"/>
              </a:ext>
            </a:extLst>
          </p:cNvPr>
          <p:cNvCxnSpPr>
            <a:cxnSpLocks/>
          </p:cNvCxnSpPr>
          <p:nvPr/>
        </p:nvCxnSpPr>
        <p:spPr>
          <a:xfrm flipH="1">
            <a:off x="27311591" y="9257091"/>
            <a:ext cx="547849" cy="780263"/>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64" name="Straight Connector 1063">
            <a:extLst>
              <a:ext uri="{FF2B5EF4-FFF2-40B4-BE49-F238E27FC236}">
                <a16:creationId xmlns:a16="http://schemas.microsoft.com/office/drawing/2014/main" id="{12AAF2E3-CEB8-FDD9-2258-0CA903BC563D}"/>
              </a:ext>
            </a:extLst>
          </p:cNvPr>
          <p:cNvCxnSpPr>
            <a:cxnSpLocks/>
          </p:cNvCxnSpPr>
          <p:nvPr/>
        </p:nvCxnSpPr>
        <p:spPr>
          <a:xfrm flipH="1">
            <a:off x="27511157" y="9514479"/>
            <a:ext cx="447584" cy="641696"/>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65" name="Straight Connector 1064">
            <a:extLst>
              <a:ext uri="{FF2B5EF4-FFF2-40B4-BE49-F238E27FC236}">
                <a16:creationId xmlns:a16="http://schemas.microsoft.com/office/drawing/2014/main" id="{FF42C8A0-8197-CC8D-2AD4-43643015511E}"/>
              </a:ext>
            </a:extLst>
          </p:cNvPr>
          <p:cNvCxnSpPr>
            <a:cxnSpLocks/>
          </p:cNvCxnSpPr>
          <p:nvPr/>
        </p:nvCxnSpPr>
        <p:spPr>
          <a:xfrm>
            <a:off x="27219611" y="9986643"/>
            <a:ext cx="179071" cy="122723"/>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66" name="Straight Connector 1065">
            <a:extLst>
              <a:ext uri="{FF2B5EF4-FFF2-40B4-BE49-F238E27FC236}">
                <a16:creationId xmlns:a16="http://schemas.microsoft.com/office/drawing/2014/main" id="{46A7F78D-9373-E5F7-DE47-33AF8A17B040}"/>
              </a:ext>
            </a:extLst>
          </p:cNvPr>
          <p:cNvCxnSpPr>
            <a:cxnSpLocks/>
          </p:cNvCxnSpPr>
          <p:nvPr/>
        </p:nvCxnSpPr>
        <p:spPr>
          <a:xfrm>
            <a:off x="27418619" y="10100916"/>
            <a:ext cx="179071" cy="122723"/>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pic>
        <p:nvPicPr>
          <p:cNvPr id="1067" name="Picture 1066" descr="A sun and moon icons&#10;&#10;Description automatically generated">
            <a:extLst>
              <a:ext uri="{FF2B5EF4-FFF2-40B4-BE49-F238E27FC236}">
                <a16:creationId xmlns:a16="http://schemas.microsoft.com/office/drawing/2014/main" id="{3BACAC13-F17D-05C8-2A01-1CFBEDF6A3DE}"/>
              </a:ext>
            </a:extLst>
          </p:cNvPr>
          <p:cNvPicPr>
            <a:picLocks noChangeAspect="1"/>
          </p:cNvPicPr>
          <p:nvPr/>
        </p:nvPicPr>
        <p:blipFill rotWithShape="1">
          <a:blip r:embed="rId62"/>
          <a:srcRect t="9906" r="45948" b="19704"/>
          <a:stretch/>
        </p:blipFill>
        <p:spPr>
          <a:xfrm>
            <a:off x="27935947" y="8348271"/>
            <a:ext cx="1219685" cy="1238911"/>
          </a:xfrm>
          <a:prstGeom prst="rect">
            <a:avLst/>
          </a:prstGeom>
        </p:spPr>
      </p:pic>
      <p:pic>
        <p:nvPicPr>
          <p:cNvPr id="1068" name="Picture 1067" descr="A sun and moon icons&#10;&#10;Description automatically generated">
            <a:extLst>
              <a:ext uri="{FF2B5EF4-FFF2-40B4-BE49-F238E27FC236}">
                <a16:creationId xmlns:a16="http://schemas.microsoft.com/office/drawing/2014/main" id="{780DC7FF-BA08-AE95-5FAE-7CBD9F422753}"/>
              </a:ext>
            </a:extLst>
          </p:cNvPr>
          <p:cNvPicPr>
            <a:picLocks noChangeAspect="1"/>
          </p:cNvPicPr>
          <p:nvPr/>
        </p:nvPicPr>
        <p:blipFill rotWithShape="1">
          <a:blip r:embed="rId62"/>
          <a:srcRect l="59591" t="17209" r="-761" b="27817"/>
          <a:stretch/>
        </p:blipFill>
        <p:spPr>
          <a:xfrm>
            <a:off x="26209928" y="8471556"/>
            <a:ext cx="945624" cy="984920"/>
          </a:xfrm>
          <a:prstGeom prst="rect">
            <a:avLst/>
          </a:prstGeom>
        </p:spPr>
      </p:pic>
    </p:spTree>
    <p:extLst>
      <p:ext uri="{BB962C8B-B14F-4D97-AF65-F5344CB8AC3E}">
        <p14:creationId xmlns:p14="http://schemas.microsoft.com/office/powerpoint/2010/main" val="9749484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9984</TotalTime>
  <Words>1290</Words>
  <Application>Microsoft Office PowerPoint</Application>
  <PresentationFormat>Custom</PresentationFormat>
  <Paragraphs>243</Paragraphs>
  <Slides>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BlinkMacSystemFont</vt:lpstr>
      <vt:lpstr>Arial</vt:lpstr>
      <vt:lpstr>Calibri</vt:lpstr>
      <vt:lpstr>Calibri Light</vt:lpstr>
      <vt:lpstr>Times New Roman</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Bradley, Emily</dc:creator>
  <cp:lastModifiedBy>梓晗 李</cp:lastModifiedBy>
  <cp:revision>252</cp:revision>
  <dcterms:created xsi:type="dcterms:W3CDTF">2023-07-31T18:47:20Z</dcterms:created>
  <dcterms:modified xsi:type="dcterms:W3CDTF">2023-11-10T01:38:48Z</dcterms:modified>
</cp:coreProperties>
</file>